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5" r:id="rId6"/>
    <p:sldId id="276" r:id="rId7"/>
    <p:sldId id="277" r:id="rId8"/>
    <p:sldId id="297" r:id="rId9"/>
    <p:sldId id="298" r:id="rId10"/>
    <p:sldId id="299" r:id="rId11"/>
    <p:sldId id="286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87" r:id="rId20"/>
    <p:sldId id="288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7T04:34:55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8524 9887 0 0,'0'0'4'0,"0"0"-1"16,0 0 1-16,0 0-1 0,0 0 1 0,0 0 1 15,0 0 1-15,0 0 0 0,0 0 0 16,0 0-2-16,12 5 0 0,-11-4-2 16,1-1 1-16,-1 0-2 15,1 2 0-15,-1-2-1 0,1 0 1 0,0 0 1 16,-2 2-2-16,2-2 1 0,-2 0 0 16,1 0 1-16,-1 0-1 0,0 1 1 15,0-1-1-15,0 0 0 0,0 0 0 16,3 0-1-16,-3 0 1 0,0 0 1 15,0 0-2-15,3 0 0 0,-3 0 0 0,1 0 0 16,1 0-2-16,-1 0 1 0,1 0 0 16,-1 0 0-16,5 0 0 0,7 0-3 15,0-1-4-15,7-4-4 0,-7 0-13 16</inkml:trace>
  <inkml:trace contextRef="#ctx0" brushRef="#br0" timeOffset="1553.6986">9976 10032 6 0,'0'0'13'0,"0"0"3"0,0 0-1 0,0 0-2 16,0 0-1-16,0 0-1 0,0 0 0 15,0 0 2-15,0 0 1 0,-71-50-1 16,68 48 0-16,-1 0-2 0,1-1-3 15,3 3-2-15,-1-1-4 0,1 1-2 16,-2 0-3-16,1-1-2 0,-1 1-2 0,2-2 0 16,-1 2 1-16,1-2 2 0,-2 2 2 15,2 0 2-15,0 0 0 0,0 0 4 16,0 0 3-16,0 0 0 0,0 0 1 16,5-1 2-16,9 1-5 0,5-1 3 15,6-1-2-15,-2 0-2 0,0 1 0 0,0-1-1 16,2 2 0-16,1 0-2 0,1 0 0 15,3 0 0-15,2 0 0 0,0 0 1 16,6 0-2-16,-2-2-12 16,-1 2 0-16,-5 0-3 0,3 0 11 0,-2-1 22 15,3 1 4-15,-1-2 3 0,5-2-10 16,0 1-11-16,2-1-2 0,2 0-1 16,0 0 2-16,-3 1-3 0,0 0-5 15,2 3 6-15,-2 0 0 0,4 0 3 16,2 0 3-16,1 0-7 0,2 0 0 0,-2 0 0 15,-1 0 0-15,1 0 2 0,-1 0-3 16,-3 0 1-16,1-1 0 16,-2-3 0-16,-2-2 1 0,0 0-2 15,-3 0 2-15,-1-3-1 0,0 0-1 0,-4-2-2 16,-2 2-9-16,-3 0-1 0,-10 4 1 16,3 0 10-16,-2 0 12 0,1 0 8 15,6 1-1-15,-1-1-5 0,-8 2-7 16,2 3-4-16,-7-3-1 0,-4 3 0 15,6 0 0-15,-8 0 2 0,3 0 0 0,4 0-1 16,-6 0 2-16,1 0-1 0,4 0-1 16,-5 0 0-16,-1 0-3 0,3 0 0 15,-4 0 0-15,1 3 1 0,1-3 1 16,-1 2-1-16,-4-2-1 0,0 0-1 16,0 0 1-16,1 1-3 0,1-1-2 15,-1 2-7-15,1-2-4 0,2 4-21 16,2 1-23-16,-2 4-80 0</inkml:trace>
  <inkml:trace contextRef="#ctx0" brushRef="#br0" timeOffset="2749.6617">13583 9912 56 0,'0'0'24'0,"0"0"-3"0,0 0-3 16,0 0-8-16,0 0-7 0,0 0-9 0,0 0-3 15,0 0 0-15,0 0 4 0,0 0 3 16,1-14 2-16,8 14 3 0,4 0 0 16,3 2 0-16,7 3 0 0,-2-3 0 15,0 1-2-15,2 0 0 0,0-3 4 16,1 0 8-16,5 0 3 0,5 0 1 0,3-3-4 15,4-1-8-15,5-4-2 0,2 2-3 16,-1-1 2-16,0 0-2 0,-1 2 0 16,2 0 0-16,-2 2-2 15,3 0 2-15,-4-1-1 0,-1 2 2 0,0 1-1 16,-2-3 0-16,0 1 2 0,-3 2-2 16,0-1-2-16,-1-1 2 0,-1 1 0 15,-2-1 0-15,0 2 3 0,-2-4-3 16,0 2 1-16,-1-1-1 0,0-1-5 15,-2 2 0-15,-4 2-2 0,0-1 3 0,0 0 6 16,1 2 6-16,3-3 4 0,3 1-1 16,5-3-4-16,-5 0-7 0,0 2-2 15,-4 0 2-15,-2 0 0 0,-2 2 5 16,0-1 3-16,1 1-4 0,-8-1-1 16,0 2-5-16,-5 0 2 0,0-1 0 15,1 1 2-15,-2 0 0 0,0-2-2 16,-5 2 0-16,-3 0 1 0,-4 0-2 15,0 0 1-15,0 0-1 0,3 0 1 16,-2 0-1-16,1 0-1 0,-1 0 1 0,1 0 2 16,-1 0 1-16,1 0-1 0,-1 0 1 15,1 0 2-15,-1 0 2 0,1 0-2 16,-1 0 2-16,1 0 0 0,-1 0 1 16,-1 0 1-16,0 0-1 0,4 0-1 15,-4 0-1-15,1 0-3 0,-1 0 1 16,2 0-1-16,-2 0-1 0,1 0 0 0,-1-2 0 15,0 2-1-15,2 0 2 16,-2 0-2-16,0 0 1 0,1 0-1 16,-1 0-4-16,0 0-1 0,2 0-6 0,-2 0-10 15,0 0-23-15,1 0-34 0,-1 0-65 16</inkml:trace>
  <inkml:trace contextRef="#ctx0" brushRef="#br0" timeOffset="6552.9674">17999 8682 4 0,'0'0'15'0,"0"0"0"0,0 0-4 15,0 0 3-15,0 0-3 0,0 0 0 16,0 0 1-16,0 0-5 0,0 0-2 15,-13-5-3-15,11 4-3 0,1 1 0 16,-1-1 0-16,1 1-2 0,-2 0 3 16,3 0 2-16,0 0 2 0,0 0-1 15,0 0 0-15,0 0 2 0,0 0-1 0,4 0 3 16,2 0 3-16,6 0 2 0,7 0 0 16,-8 0-1-16,8-3-2 0,3 3-3 15,-2-3-1-15,6-2-1 0,2 1-2 16,-1-3-1-16,5 1 0 0,1 1 0 15,5-2-3-15,3 1 3 0,0-1 2 0,1 2-2 16,1 1 4-16,-1-1-4 0,-1 1-6 16,-1 2 5-16,-2 0 1 15,0-1 0-15,-2 2 8 0,0-2-5 16,-3 0-4-16,-1 0 5 0,-2-1-7 0,-1 2 5 16,1-4 14-16,1 0-5 0,0 0 5 15,1-3-5-15,0 2-10 0,-3 0-1 16,-10 2-2-16,-6 2 0 0,-3 0 1 15,-5 1 4-15,-1 1 4 0,0 1 1 16,-4 0 2-16,0-2-3 0,0 2 2 0,2 0 1 16,0 0-1-16,-2 0 2 0,2 0-4 15,-2 0-2-15,0 0-2 0,1 0-2 16,-1 0-2-16,0 0-2 0,2 0-5 16,-2 0-6-16,0 0-7 0,0 0-8 15,0 0-15-15,0 0-14 0,0 0-7 16,0 0-10-16,0 0-7 0</inkml:trace>
  <inkml:trace contextRef="#ctx0" brushRef="#br0" timeOffset="7089.5128">18070 8553 67 0,'0'0'3'0,"0"0"-1"15,0 0-1-15,0 0 0 0,0 0 1 0,0 0 1 16,0 0 0-16,0 0 3 0,0 0 0 16,0 0 4-16,62-3 2 15,-43 3 4-15,8 0 0 0,-1 0 3 16,3 0-4-16,4-1-2 0,2-4-2 0,3-1-4 16,4 0-1-16,0 0-3 0,1 0-3 15,-1 0 0-15,1 0-1 0,2 2-7 16,-3 1 6-16,-3 2 0 0,1 1 2 15,-3-1 11-15,0-1-4 0,1-1 0 16,2 1-1-16,2-5 0 0,0 1-3 0,0-1 0 16,-6 2-4-16,-4-1-2 0,-10 3 6 15,-3-2 7-15,-2 2 9 0,-7 2 2 16,1-2-6-16,-6 3-5 16,-5 0-3-16,0-2 1 0,0 2 2 0,1 0-1 15,1-2-3-15,-1 2-4 0,1 0-5 16,-2 0-3-16,0 0-1 0,0-3-2 15,0 3-6-15,0-1-10 0,0 1-17 16,0-1-19-16,-2 1-23 0,-4 0-32 16</inkml:trace>
  <inkml:trace contextRef="#ctx0" brushRef="#br0" timeOffset="7878.2623">17753 9786 67 0,'0'0'0'0,"0"0"1"0,0 0 1 15,0 0 3-15,0 0 2 0,0 0 3 16,0 0 2-16,0 0 0 0,0 0 1 16,58-17 2-16,-31 16 1 0,4 1-3 15,1 0-4-15,1 0-4 0,4 0-2 16,-1 1-1-16,2 3-1 0,1-2 0 15,0 1 0-15,5 0 0 0,-2 0 1 16,2-1 0-16,3-1 1 0,0 1 0 16,0-2-2-16,-1 0 0 0,0 0-1 15,0 0 1-15,-1 0-1 0,0 0 2 0,-4-5-2 16,-2 1 0-16,-2-2 0 0,-1 0-3 16,-1-2 2-16,-2 1-3 0,-1 0 1 15,0 1 2-15,-3 0-3 0,-8 1-1 16,-2 2-1-16,-6 2-3 0,-7 1-1 15,6 0 0-15,-8 0 3 0,1 0 2 0,0 0 4 16,-5 4-2-16,-1 7-6 0,-9 2-3 16,-2 3-6-16,-4-4 4 15,0-1 4-15,-4 1 4 0,0-1-3 16,-2 2-11-16,0-4-21 0</inkml:trace>
  <inkml:trace contextRef="#ctx0" brushRef="#br0" timeOffset="8257.0427">18022 9935 301 0,'0'0'29'0,"0"0"-18"0,0 0-7 15,0 0 1-15,0 0 0 0,0 0-1 16,0 0 0-16,0 0-9 0,0 0-3 16,0 0-7-16,-12-6-7 0,12 6 4 0,0 0 10 15,0 0 13-15,12 0 9 0,10 0-3 16,7 4-1-16,5-1-7 0,4 1 1 16,4-2-1-16,1-2 2 0,2 0-1 15,1-3 0-15,-1-3 1 0,0 1-2 16,-3-4 2-16,1 0-3 0,1 2 1 15,-1-1 0-15,2 0-4 0,-2-1 1 16,2 2-5-16,-3 1 3 0,0 1-4 16,0 1 1-16,-2 1 1 0,0 1-3 15,-2 2-3-15,-1 0-2 0,-3 0-6 0,-3 0-26 16,-4 5-33-16,-2 4-72 0</inkml:trace>
  <inkml:trace contextRef="#ctx0" brushRef="#br0" timeOffset="9212.8636">20995 9950 180 0,'0'0'15'0,"0"0"-3"15,0 0-6-15,0 0-6 0,0 0-5 16,0 0-7-16,0 0-3 0,0 0 1 0,0 0 7 16,0 0 5-16,29-3 6 0,-12 3 9 15,7 1-5-15,1 2-2 0,1 2-14 16,2-3 4-16,4 2 4 0,1 1 15 16,5-4 12-16,4 0-7 0,4-1-5 15,2 0-9-15,5 0-2 0,5-4-1 16,4-3-8-16,3 2 3 0,2-4 0 15,1 1-4-15,0 0 8 0,-3-2-2 16,-2 0-1-16,-2 3 5 0,-3-1-3 16,-6 2-1-16,-1 1 1 0,-6 1-1 0,-4 0-7 15,-6 1-6-15,-9 1 0 0,-5 2-1 16,-7 0 7-16,-1 0 7 0,1 0 1 16,-2-1-1-16,2 1 1 0,-8 0-1 15,0 0-1-15,-6 0-2 0,0-2-7 16,0 2-7-16,0 0-4 0,0 0-5 15,0 0 11-15,-3-1 4 0,-3 1 1 16,-8-2 1-16,-4 1-18 0,0-3-7 16</inkml:trace>
  <inkml:trace contextRef="#ctx0" brushRef="#br0" timeOffset="9678.8536">21206 9986 224 0,'0'0'16'0,"0"0"8"15,0 0 4-15,0 0 3 0,0 0-2 16,0 0-9-16,0 0-10 0,0 0-8 15,0 0-5-15,-20-3-6 0,18 3-4 16,2 0-8-16,0 0 7 0,0 0 10 0,3 0 10 16,18 0 10-16,10 0-2 0,11 0-5 15,2 0-4-15,5 0-2 0,0 0-1 16,2 0 2-16,-1-1-2 16,1-2-10-16,-2 2 6 0,-1-2 5 0,0 2 3 15,-2-2 13-15,2 1-13 0,2-2 2 16,2-1-2-16,0 0-3 0,3-3 5 15,-1-2-7-15,-5 3 0 0,-1-2-2 16,-6 0 1-16,-5 0 0 0,-7 1-1 16,-11 3 2-16,-7 2 0 0,-6 3-2 0,-6 0 1 15,0-1-1-15,0 1 1 0,1 0-1 16,1 0-3-16,-2-1-1 0,0 1-3 16,0 0-4-16,0 0 0 0,-3 0-8 15,-3 0-7-15,-7 0-15 0,3 0-19 16,-2 1-21-16,2 3-36 0</inkml:trace>
  <inkml:trace contextRef="#ctx0" brushRef="#br0" timeOffset="10913.2554">25147 9871 54 0,'0'0'10'0,"0"0"-1"16,0 0-3-16,0 0 0 0,0 0-5 15,0 0 1-15,0 0 1 0,0 0 0 16,0 0 2-16,0 0-1 0,3-8 1 16,14 10 0-16,8 2 2 0,1 2 5 0,2 1-3 15,3-3 4-15,4 0 8 0,1-1 0 16,2 1 1-16,5-3-3 0,2-1-10 16,5 0-2-16,4 0-2 15,2-6-1-15,6 0-11 0,2-2 16 0,5 1 0 16,2-2 0-16,5 0 11 0,4-1-15 15,3 2-2-15,1 1 0 0,3-2 1 16,-2 5-13-16,-1-1 3 0,-5 2 3 16,-1 2 1-16,-2-1 8 0,-1 2-8 15,-4-1 3-15,-2-2-1 0,0-1 5 0,-2 1 3 16,-2-1-4-16,-4-2-4 0,-4 1-3 16,-6 1 3-16,-2-1 0 0,-7-1 4 15,-3 0-2-15,-4 2-4 0,-5-3 1 16,-1 0-1-16,-1 1 5 0,-5-1-1 15,0 0-1-15,-7 1-2 0,-2 1 0 0,-5 1 1 16,-4 2 1-16,1 1-1 0,-6 1 1 16,0-2-1-16,0 2-1 15,2 0-1-15,-1-1-3 0,-1-1-4 16,0 0-3-16,0 0-5 0,-3-1-5 0,-11 1-7 16,-5 2 1-16,-2 0-5 0,-8 2 0 15,3 3 0-15,1 2-18 0</inkml:trace>
  <inkml:trace contextRef="#ctx0" brushRef="#br0" timeOffset="11525.6512">25128 10081 55 0,'0'0'-6'0,"0"0"4"0,0 0 2 16,0 0 6-16,0 0-2 0,0 0 1 15,0 0 1-15,0 0-4 0,0 0 2 0,0 0 2 16,44-35-2-16,-27 35 1 16,6 0 3-16,0 4 1 0,6 1 2 15,4-3 4-15,8 2 1 0,2-4 3 0,5 0 3 16,3 0 0-16,3-3-1 0,6-2-5 16,2 1-3-16,3-3-2 0,2 0-2 15,2 1-1-15,-3-2-2 0,1 0-10 16,-1 1 7-16,0 0 6 0,0-2 2 15,3 2 8-15,1-1-10 0,2 1-6 0,3-1-2 16,-2 1-3-16,1-1 0 0,-1 2 2 16,-2 0 0-16,0 1 6 0,-2 0-2 15,-4 0-1-15,-1 0-5 16,-5 0 4-16,-5 3-4 0,-2 1 4 0,-5-1-2 16,-5 2 0-16,-4 0 0 0,-5 0 0 15,-4 0 1-15,-9 0-1 0,-1 3 1 16,-9-2-3-16,-4-1-1 0,0 1 1 15,-6-1-3-15,0 0 3 0,0 0 1 16,2 0 0-16,-1 0 3 0,0 0 0 0,1 0-2 16,0 0 0-16,0 0-2 0,-2 0-1 15,0 0-2-15,1 0-3 0,-1 0-10 16,0 0-9-16,0 0-15 0,0 0-9 16,0 0-8-16,0 2-41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7T04:40:02.5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8874 10113 76 0,'0'0'11'0,"0"0"-6"16,0 0-4-16,0 0-5 0,-85-74 2 16,67 54 3-16,0 1 3 0,0-2 1 15,-2 0-3-15,4-1-1 0,0-1 2 16,1 0-1-16,0-1 4 0,-1 0-1 15,0 0-1-15,4-1 1 0,-3 0 0 16,3-3 0-16,-1 1-1 0,3 1-1 16,1-1 0-16,-1 1 0 0,3 2 0 0,0-2 1 15,-1 2-1-15,1 1 0 0,0 1 1 16,4 7-3-16,-1-1 1 0,1-1-2 16,0 5 0-16,0-6 1 0,-1 6-1 15,1 0 2-15,3-2 0 0,-3 0-1 16,3 1 0-16,0-1 0 0,0-6 0 15,0 2 3-15,3-5-4 0,2 2 2 16,1 1-2-16,0 1 1 0,3-1 2 16,-2 0-3-16,5 0 1 0,-4 0-1 15,5 3 1-15,-3 1 2 0,4 2-3 0,0 1 0 16,-2 1 1-16,2-1-2 0,-5 4 1 16,1 1 0-16,1 0 0 0,-5 1-2 15,9-2 2-15,-4 3-2 0,-1 2 2 16,2-4 0-16,5 3 1 0,-8 1-1 15,7 0 1-15,-2-1-1 0,-2 2 2 0,4-1-1 16,1 1 1-16,-1-2-1 16,6-3 2-16,-3 2-2 0,-1-3 1 15,2 1-1-15,-2-1 1 0,5 3-1 16,-3-2-1-16,-7 4 1 0,3 1-2 0,-4 0 0 16,-2 1 1-16,10 2-3 0,-8 0 3 15,5 0 0-15,2 0 0 0,-9 4 1 16,6 0 1-16,-2 2-1 0,-2 0 1 15,4 0-1-15,-5 2 2 0,4 0-1 16,-2 2-1-16,4 4 2 0,1 1-2 0,-1 0 0 16,-4-1 1-16,6 1-3 0,-5-1 2 15,-1 1-1-15,3-1 2 0,-3-1-2 16,-1-1 2-16,-1 2 0 16,1-3-1-16,-5-3 1 0,2 3-2 0,2 0 1 15,-2-1-1-15,0 3 1 0,-2-3-1 16,3 2 0-16,-3 0 0 0,2 4 2 15,4-1 1-15,-6 2-4 0,2-1 3 16,-3 6-3-16,1-1 1 0,-3 3 0 16,2 1-1-16,-3 0 1 0,1 3-2 0,-2-1 4 15,1 0-2-15,-2 1 0 0,1-3 0 16,-1 1-2-16,-1-2 4 0,0 1-1 16,0-1-1-16,-3-1 1 0,-1-1-1 15,-2 0 0-15,0 1 0 0,2-2 0 16,-3 0 0-16,2 0 0 0,-2 0 0 0,1 2 1 15,-1 1 0-15,-2-1 0 16,1 4 1-16,0 0-2 0,-3-2-2 16,4 0 2-16,-2-1-1 0,0 0 0 15,1-1 0-15,-1-3 1 0,0-1 0 0,0-3 0 16,-2 0 0-16,4-2 1 0,-1-3-2 16,0 1 1-16,-1 0 0 0,0 0 0 15,-3 3 0-15,1 0 0 0,0-1 0 16,-4-3-1-16,1 4 1 0,-2-3-1 15,0 0 1-15,-3 1-2 0,2-3 2 0,-5 2 2 16,2-3-2-16,1 0 1 0,-3 1 0 16,1-3-1-16,0-1 1 15,0-1 0-15,-1-3 2 0,6 0-2 16,-3-2 0-16,1 0-1 0,2 0 1 0,-7 0-1 16,8-4-1-16,1-1-1 0,6 0-1 15,-2-1 0-15,3 2-2 0,4 1-3 16,0 0-4-16,0-1-13 0,-1 2-18 15,1-1-43-15</inkml:trace>
  <inkml:trace contextRef="#ctx0" brushRef="#br0" timeOffset="30836.3103">16424 3916 224 0,'0'0'57'0,"0"0"-10"0,0 0-8 16,0 0-9-16,0 0-5 0,0 0-2 0,0 0-6 15,0 0-3-15,0 0-7 0,0 0-3 16,-17-20-4-16,17 19-1 0,0 1-2 16,0-5 2-16,5 0 3 0,10-2 0 15,7-2-1-15,2 3-1 0,2-2-4 16,3 1 4-16,4 1-3 0,2-1 3 15,0 3 0-15,1 1-10 0,-3 0-1 0,-1 0 4 16,0-2 4-16,1 2 11 16,2-1 1-16,-2-3-6 0,-1 3-3 15,-3 0-1-15,-12 1 0 0,-4 1-4 0,-3 0-6 16,-4 2-6-16,0 0-12 0,4 0-26 16,-7 2-35-16,-3 8-76 0</inkml:trace>
  <inkml:trace contextRef="#ctx0" brushRef="#br0" timeOffset="31191.7245">16611 3945 455 0,'0'0'46'15,"0"0"-18"-15,0 0-10 0,0 0-8 16,0 0-6-16,0 0-4 0,0 0 0 0,0 0-3 16,0 0-3-16,-3-15-2 0,3 14-4 15,0 1 2-15,0-2 2 0,0 2 5 16,0 0 2-16,0 10 1 0,0 7 0 16,0 6 0-16,-2 2 1 0,-1 0 1 15,-1 2-1-15,3 3-2 0,-4 2 1 16,1 0-2-16,1 4 1 0,-3-6 1 15,5 1-1-15,1-3-1 0,0-6 1 16,0-5-2-16,1-3 2 0,2-5 0 16,1 0-3-16,-1 0-1 0,-1-6-4 0,1 5-12 15,0-5-22-15,-2-1-30 0,5 6-33 16,-2-3-42-16</inkml:trace>
  <inkml:trace contextRef="#ctx0" brushRef="#br0" timeOffset="31860.9006">17105 4275 239 0,'0'0'40'0,"0"0"-5"0,0 0-7 16,0 0-5-16,0 0-8 0,0 0 1 0,0 0 1 16,0 0 1-16,0 0-1 0,0 0-3 15,-17-62-4-15,17 61-3 0,0 1-4 16,-2-1-4-16,2 1-2 0,-1-2-5 15,1 2 0-15,-2 0-1 0,-2 0 5 16,-4 10 2-16,-1 8 2 0,-3 9 0 0,1-2-1 16,-1 3 1-16,3-1 0 0,-2 0-3 15,2-2-2-15,2 0-4 0,0-2 3 16,1-3 2-16,3-5 6 16,0 0 1-16,0-4 2 0,2-6-3 0,1 1 4 15,0-6 3-15,-2 0 4 0,2 0 4 16,0 1 7-16,0-1-1 0,0 0-8 15,0 0 1-15,0-12-14 0,6-7 3 16,2-4 1-16,1-4-4 0,2 2 1 16,0-4-3-16,2 2 0 0,-1-1 1 0,-3 4 0 15,-1 7 0-15,-2 2 0 0,-3 6-1 16,-2 4 1-16,2 1-1 0,-3 4 0 16,0-1-1-16,0 1-2 0,2-2-1 15,-2 0-3-15,1 2-2 0,-1-2-1 16,2 2 2-16,1 0 1 0,2 4 5 15,2 7 2-15,2 3 2 0,0 3-2 0,-1 0 0 16,0 1-2-16,-1 1 1 16,2-1 1-16,-1 3 1 0,1 0 1 15,-2 2-2-15,1 0 0 0,0 1 0 0,-2 2 1 16,0 1-1-16,0-1 2 0,-4-6-4 16,1 0-2-16,0-10-5 0,-3-4-14 15,1 0-17-15,-1-6-32 0,0 0-31 16,0 0-67-16</inkml:trace>
  <inkml:trace contextRef="#ctx0" brushRef="#br0" timeOffset="32032.5936">16907 4484 262 0,'0'0'27'0,"0"0"-10"0,0 0-7 15,0 0-10-15,98-46-2 0,-64 37-10 16,1-1-10-16,0 2-31 0,0 3-35 0,-2 1-50 16</inkml:trace>
  <inkml:trace contextRef="#ctx0" brushRef="#br0" timeOffset="32838.984">17471 4268 303 0,'0'0'60'0,"0"0"-13"0,0 0-11 15,0 0-12-15,0 0-10 0,0 0-7 16,0 0-5-16,0 0-4 0,0 0-1 16,-19-4-5-16,18 4 0 15,-1 0 1-15,1 0 2 0,1 0 3 0,-3 0 0 16,3 0 1-16,0 5-3 0,0 10 1 15,0-4 0-15,0 8 0 0,0 1 3 0,0-1-1 16,0 5 1-16,0-5 0 16,0 1-2-16,0-1-1 0,0 2 0 15,0 5 2-15,0-3 5 0,-1-7-1 0,-2 1 1 16,1-6-4-16,1-5 2 0,1 0 0 16,0-6 1-16,-2 0 5 0,2 0 2 15,0 2 0-15,-1-1 0 0,1 1-3 16,0-2-1-16,-2 0-2 0,1 0 0 15,-2 0 0-15,0-2-1 0,-1-7 1 0,1 0 0 16,-1-3 1-16,1 1-3 0,1 1 3 16,1-3-4-16,1 7 0 0,0-6 1 15,0 4-2-15,0-5 0 16,0 1-1-16,0-1 0 0,0 3 0 0,0 0-3 16,1 0 1-16,2 0-3 0,1 2-1 15,-1 1-3-15,0-1-2 0,2-1 3 16,2-2-6-16,3 0 0 0,4-2-1 15,3-2 0-15,1 3 3 0,-5 2 1 16,-3 4-1-16,-1 4-2 0,-2 2 2 0,5 0 3 16,-1 0 0-16,-2 0 2 0,4 3 1 15,-6 4 3-15,2 4 0 0,-5-4 2 16,-2 5 1-16,-2 5 2 16,0-1 0-16,-4 6 2 0,-5-2 1 0,-3-3-1 15,-1-2 0-15,4-5 3 0,-1 1 4 16,2-5 5-16,-1 0 7 0,2 0 2 15,2-5 1-15,2 2-2 0,3-3 0 16,-1 0-10-16,-5 0-6 0,2 0-5 16,0-3-6-16,1 2-3 0,3-5-2 0,0-3-1 15,0-2 1-15,6-1 0 0,5 4-1 16,-2 3 1-16,5 0-1 0,2 5 3 16,3 0 0-16,4 0-1 15,-1 5-1-15,-2 4-1 0,-3 1-2 0,1 1-2 16,-4 1 2-16,-1 1 1 0,-6-2-2 0,-1 2 10 15,-3 2-1-15,-1-3 6 16,-2 4 1-16,0 1 4 0,-8-3 6 16,-7 4 5-16,-3-5 5 0,-4-2 1 15,-2-2 6-15,6-4 2 0,-3-2-5 0,1-3-7 16,-1 0-11-16,-6 0-10 0,1-6-7 16,4-2-22-16,6 1-42 0,2-3-113 15</inkml:trace>
  <inkml:trace contextRef="#ctx0" brushRef="#br0" timeOffset="33332.0104">18861 4146 448 0,'0'0'49'0,"0"0"-13"15,0 0-11-15,0 0-7 0,0 0-6 16,0 0-6-16,0 0-3 0,0 0-3 16,0 0 1-16,0 0-2 0,7-19 1 15,12 10 0-15,8 0-2 0,4 2 3 16,2-2-1-16,2 3 1 0,-1 0-1 15,2 2 0-15,0 0-2 0,-1 0 1 16,-1 1-1-16,-1 1-3 0,0 2-1 16,-3 0-3-16,-2 0-5 0,-4 9-3 15,-5-1-9-15,-1 3-12 0,-8-3-7 0,0 4-9 16,-6-3-7-16,-4 1-10 0,0 7-2 16,-7-3-13-16</inkml:trace>
  <inkml:trace contextRef="#ctx0" brushRef="#br0" timeOffset="33560.6961">18890 4377 321 0,'0'0'47'16,"0"0"-4"-16,0 0-15 0,0 0-9 15,0 0-5-15,0 0 0 0,0 0-2 16,101-35-3-16,-74 30-5 0,-3 3-3 15,-1 1-1-15,0-1-2 0,0 0 2 16,-1 1-1-16,-1-1-3 0,2-1 0 0,-4 0-6 16,3 0-4-16,-1-3-8 0,0 1-21 15,-1-2-33-15,-4 1-33 0,-7 1-77 16</inkml:trace>
  <inkml:trace contextRef="#ctx0" brushRef="#br0" timeOffset="33967.6145">19188 3999 483 0,'0'0'53'15,"0"0"-19"-15,0 0-10 0,0 0-7 16,0 0-8-16,0 0-5 0,0 0-1 16,0 0-3-16,0 0-3 0,-9-19 0 15,9 19-2-15,0-1-1 0,-2 1-3 0,2 0 2 16,0 0 0-16,-3 0 2 0,-1 5 3 16,0 13 2-16,-2 4 0 0,0 6-1 15,0 4 1-15,-3 8-1 0,0 5 2 16,-2 9-2-16,-1 2 1 0,-1 4-2 15,-5 3 3-15,2 1 2 0,-1-2-3 0,1-5 2 16,0-7-3-16,6-8-2 16,4-17-1-16,2-11 1 0,4-8 1 0,0-6 2 15,0 0 1-15,0 0 0 16,0 0-2-16,0 0-6 0,11-9-9 0,10-12-27 16,6-5-47-16,1-5-71 0,-1 3-92 15</inkml:trace>
  <inkml:trace contextRef="#ctx0" brushRef="#br0" timeOffset="34471.5431">20303 3881 396 0,'0'0'59'16,"0"0"-21"-16,0 0-13 0,0 0-11 15,0 0-5-15,0 0-4 0,0 0-1 16,0 0-7-16,0 0 6 0,0 0-6 15,23-32 4-15,-2 18 2 0,1 4-2 16,4 1 2-16,0 0-3 0,1 0-1 0,2-1 0 16,2 3-1-16,4-1 1 15,-1 1-1-15,3-1-8 0,-4 3-2 0,-3 4-2 16,-2 1 0-16,-2 0 0 0,-5 1-13 16,-2 7-25-16,-5-3-23 0,-2 5-27 15,-5-2-32-15</inkml:trace>
  <inkml:trace contextRef="#ctx0" brushRef="#br0" timeOffset="34780.0018">20479 3904 430 0,'0'0'68'0,"0"0"-26"15,0 0-19-15,0 0-13 0,0 0-6 16,0 0-5-16,0 0-2 0,0 0-3 16,0 0 0-16,-2-12 0 0,2 12-1 0,0 0 5 15,3 10 0-15,5 7 1 0,1 9 3 16,-3 3 1-16,-1 3 1 0,-2 4-3 16,0 1 1-16,-3-2-2 0,1-1 1 15,-1-5-1-15,0-8 1 0,2-2-2 16,-2-7 2-16,1 0-1 0,0 0-1 15,-1-8 1-15,2 3-3 0,-2-7-4 16,1 4-17-16,1 1-52 0,-1-1-61 16,2 1-128-16</inkml:trace>
  <inkml:trace contextRef="#ctx0" brushRef="#br0" timeOffset="36279.9215">21041 4314 321 0,'0'0'63'0,"0"0"-11"0,0 0-25 0,0 0-8 16,0 0-6-16,0 0 1 0,0 0-3 15,0 0-2-15,0 0-3 16,0 0-6-16,8-34-6 0,-8 34-4 0,0-1-2 16,0 1 3-16,0 0 2 0,-5 13 3 15,-5 7 3-15,-3 7-1 0,-1 2 0 16,-2 2 2-16,-2 1 1 0,0 3-2 15,2-2 0-15,-1-3-3 0,3-3-1 16,4-8 2-16,3-7 2 0,3-4 1 0,2-4 2 16,-1-1 4-16,2 2 4 0,1-5 5 15,-2 0 0-15,2 0-3 0,0-2-3 16,2-11-5-16,7-11-6 0,3-4 3 16,3-4-2-16,1 2 1 0,-2-1 2 15,2 2-1-15,-1 2 0 0,1 0-1 16,-3 2 1-16,-2 4 0 0,-1 5-1 15,-2 1 0-15,-4 7 0 0,-3 3-2 16,2 2-2-16,-3 3-3 0,0-2 3 16,0 2-2-16,7 0 1 0,-1 0 2 0,4 0 0 15,2 6 1-15,-2 6-1 0,2 7 4 16,-3-1-2-16,-3 4 0 0,0-1 0 16,-1 1-1-16,-1 1-2 0,-1 1 1 15,0-1 3-15,1 2-7 0,0-3 2 16,1-2-9-16,-1-5-7 0,1-1-5 15,-1-5-9-15,0-1-4 0,1 0-7 16,-1-6-5-16,-1 3-8 0,-3-5-3 16,0 0-19-16</inkml:trace>
  <inkml:trace contextRef="#ctx0" brushRef="#br0" timeOffset="36473.29">20982 4528 364 0,'0'0'44'0,"0"0"-23"0,0 0-13 16,0 0-9-16,0 0 2 0,0 0-9 15,104-62-1-15,-69 54 1 16,1 2-8-16,3 0 0 0,3 1-8 0,0 0-11 16,0 0-17-16,1-2-12 0,-2 0-8 15,-2-2-7-15</inkml:trace>
  <inkml:trace contextRef="#ctx0" brushRef="#br0" timeOffset="36856.3053">21720 4321 168 0,'0'0'34'0,"0"0"-2"0,0 0 1 0,0 0 6 16,0 0 3-16,0 0 0 0,0 0-5 15,0 0-7-15,0 0-5 0,0 0 0 16,3-14-4-16,-3 13-7 0,-2-3-1 15,-1-3-5-15,0 3 0 0,-1-3-2 16,1 3-1-16,-4-3 0 0,0 1-2 16,-1 1-1-16,1 0-2 0,-2 3 0 0,-2 0 0 15,-1 2 0-15,-8 0-1 0,3 0 0 16,-6 8-1-16,1 2 1 0,1 3-1 16,1 3-1-16,2 1 1 0,3 0 0 15,2 1-1-15,3-1 1 0,4 3 0 16,2-4-1-16,1 0-2 0,3 1 0 0,0 0 2 15,4 6-1-15,4-3 5 16,2-2-2-16,3-2 2 0,0 0-1 16,2-4-4-16,-3-5-1 0,4 1 1 15,-3-3 0-15,-3-3 1 0,8 1 2 0,-8-1-1 16,3-2 1-16,4 0 1 0,2-2 0 16,5-7-3-16,0-3-8 0,-1-2-23 15,0-1-22-15,-2-2-32 0,-2 2-34 16</inkml:trace>
  <inkml:trace contextRef="#ctx0" brushRef="#br0" timeOffset="37048.3017">22086 4476 582 0,'0'0'24'0,"0"0"-16"0,0 0-13 16,0 0-26-16,0 0-100 0,0 0-159 15</inkml:trace>
  <inkml:trace contextRef="#ctx0" brushRef="#br0" timeOffset="40111.058">15608 5653 286 0,'0'0'58'16,"0"0"-15"-16,0 0-19 0,0 0-12 0,0 0-5 16,0 0-4-16,0 0 2 0,0 0 2 15,0 0-1-15,0 0 0 0,0-48-5 16,0 47-3-16,0 1-6 16,0 0-8-16,0-2-1 0,0 2 5 0,0 0 3 15,0 14 7-15,0 6 6 0,0 5-3 16,2 3 0-16,-1-1 1 0,2-1-2 15,0 0 0-15,2-2 2 0,-1-1-2 16,-1-6 3-16,2-2-2 0,-2-5 1 16,-1-4 0-16,1 3-1 0,-2-4 0 0,1 0 1 15,1-1 1-15,-3-4 1 0,0 0 4 16,0 0-3-16,1 0 2 16,5 0 0-16,1 0 0 0,2 0 0 0,4-4-1 15,-2-1-5-15,4-5 1 0,-1-4-3 16,-1 2 2-16,2-4 1 0,-1 3 0 15,-4 4-2-15,2-1 0 0,-5 5 1 0,0-2 0 16,1 1-2-16,0 1-3 16,-1 0 1-16,-2 2-4 0,4 1 1 15,-4 2 1-15,7 0 1 0,4 2 0 0,-2 8 2 16,2 4 2-16,0 3-1 0,-1 1 1 16,-1 3 3-16,-2 2-4 0,2 1 5 15,-4 2-5-15,3-3-3 0,0 0 3 16,-1-5 0-16,-5-5 1 0,3-2 1 15,-6-3 1-15,-1-5 4 0,0 0 4 0,0-3 0 16,0-9-1-16,7-8-3 0,-3-7-3 16,-2-5 3-16,-4-3 2 0,-1-2-8 15,0 0 2-15,0-4-9 16,0-2 5-16,-1 1 4 0,-2 0-2 0,0 2 0 16,-2 3 2-16,0 4-1 0,2 8 1 15,0 3 0-15,2 7-1 0,-1 6 0 16,2 0-1-16,0 6-1 0,0-1-1 15,0 1-6-15,0-2-5 0,0 0 1 16,0 2 1-16,0 0 3 0,0 0 4 0,0 0-4 16,9 5-5-16,5 6-25 0,2 1-6 15,3-1 1-15,-2 2-5 0,4-2 10 16,-1-1 1-16,3-1 2 0,-3-3 11 16,-3-1 18-16,2-4 5 0,0-1 3 15,1 0-1-15,3-3 8 0,-4-4 6 16,-3-2 10-16,-6 1 8 0,-1 0 10 15,-3-1 5-15,-2 5 9 0,-1-6 2 16,-2 5-15-16,-1-8-13 0,0-1-13 16,-1 4-6-16,-9-3-2 0,0 0-2 0,-4 4-3 15,2 0 1-15,-3 2-1 0,4 3 1 16,-1 2-1-16,0 0-2 0,5 1-2 16,3 1-2-16,4 0-3 0,-1-2-3 15,-2 2-1-15,-2 0 1 0,1 6 3 16,-2 10 2-16,3 4-1 0,1 8 0 0,2 2 1 15,0 4 2-15,0 0 0 16,3 3 2-16,2 1-1 0,-1-2 0 16,1-1-1-16,-1 0 1 0,-1-3 4 15,0-3-5-15,0-8 1 0,-3 0-5 0,1-9-2 16,-1-5 2-16,0 0 2 0,0-7 4 16,0 0 4-16,0 0 6 0,0 1 4 15,0 1 3-15,0 0 1 0,0-2-8 16,0 0-5-16,6-6-4 0,0-10-10 15,2-2 6-15,1-1-4 0,4 0 2 0,-1 3 1 16,-2 5-1-16,0 2 0 0,-3 2 0 16,2 2-1-16,2 2-1 15,1 1 1-15,7 0-2 0,-2 2 2 16,5 2 1-16,-2 6-1 0,-4 2 0 0,0 2 5 16,-2 5-4-16,2 0 5 0,-1-1-3 15,-1 3-2-15,-1-4 0 0,-1-2-5 16,-2-1-1-16,-3-4-6 0,0-1-5 15,-1-2-7-15,1 2-4 0,-4-4-6 16,0 0 3-16,-3-3 7 0,0 0 8 0,6 0 6 16,3 0 6-16,3-5 2 0,2-5 4 15,-4-3 4-15,0-2 3 0,-4 5 9 16,-1-4 6-16,-2 3 8 0,0 1 9 16,0-2-3-16,0 5 2 0,-2 2-6 15,-1 0-3-15,0-1-4 0,0 0-5 16,2 0-4-16,-2 2-4 0,0 0-2 15,0 0-2-15,-2 1-1 0,2 3-4 16,-1-2-3-16,1 2-3 0,-3 0-1 16,2 0 1-16,-2 0-1 0,-2 0 4 0,1 9 5 15,0 5-7-15,1-2 7 0,0 8-8 16,3-2 1-16,0-2 1 0,0 1-2 16,4-4 1-16,1-5-1 0,0-1-1 15,1-2 2-15,-3-2 2 0,9-1 0 16,-2-2 3-16,4 0-1 0,5-7 0 15,-3-4 0-15,-3-3-1 0,3 1 1 16,-6-4-1-16,0 2-2 0,2 0 3 16,-4-2-4-16,-2 6 4 0,2-1 0 15,-2 6-1-15,-1-2 2 0,1 2 0 0,-3 3 0 16,0-1-1-16,-3 4 1 0,0 0-1 16,0 0-1-16,1 0 1 0,-1 0-1 15,0 0-1-15,3 0 1 0,-3 0-2 16,1 0 1-16,-1 0 1 0,2 0 1 15,-1 9 1-15,2 2 3 0,-3 8-3 0,1 1 2 16,-1 3-4-16,2 5-1 16,-2 0 0-16,1 1 1 0,1 0 0 0,-1 4 0 15,1 2 1-15,-1 3-2 16,1 1 0-16,-2-1-2 0,1-1 1 0,-1-6-2 16,0-8 3-16,0-1 1 0,0-8 1 15,0-9 0-15,0 2 2 0,0-7 3 16,0 4 6-16,0 1-2 0,0-3 1 15,-7 2 0-15,-2-4-2 0,-2-5 2 16,0-3-2-16,0-1-1 0,4-3-2 0,1 5 0 16,-1-7-2-16,4 4-1 0,0-2-3 15,0-9-1-15,3 2 0 0,0-7-2 16,7 0 1-16,5 2-2 16,2-2-2-16,5 1-1 0,3 2-8 0,1 1-5 15,0 2-18-15,-1 4-43 0,-1 4-78 16,-8 4-126-16</inkml:trace>
  <inkml:trace contextRef="#ctx0" brushRef="#br0" timeOffset="40608.8694">17746 5605 495 0,'0'0'63'0,"0"0"-19"16,0 0-14-16,0 0-12 16,0 0-13-16,0 0-5 0,0 0-2 15,0 0 0-15,0 0-1 0,3-71 0 16,1 64-1-16,3 0-3 0,0 2 0 0,1 0-2 16,1 2 1-16,0 1 0 0,3 1 3 15,7 1 3-15,0 0 1 0,7 0 1 16,-3 6-2-16,-3 1 0 0,-2 4-1 15,-1 1 1-15,-4 2-2 0,-2 3-1 16,-5 3 2-16,0 0-1 0,-5 5 3 0,-1 2-3 16,-7 3 5-16,-7 0 1 0,-5 2-1 15,-3-1 2-15,-1-4-2 0,3-1 3 16,0-3-6-16,7-8-3 16,5-4-7-16,4-7-3 0,4-4-5 0,0 0-26 15,0 0-40-15,0 0-47 0,0 0-50 16</inkml:trace>
  <inkml:trace contextRef="#ctx0" brushRef="#br0" timeOffset="40947.4299">18051 5538 490 0,'0'0'38'0,"0"0"-16"16,0 0-7-16,0 0-5 0,0 0-5 16,0 0-2-16,0 0-4 0,0 0 0 15,0 0-1-15,29-72-2 0,-20 71 1 0,6-1 0 16,0 2-1-16,4 0 1 0,-3 7 2 16,-1 4-4-16,-3 1 3 0,1 4-2 15,-3 2 1-15,-2 2 2 0,-2 3 0 16,-3 2 0-16,-3 1 1 0,0 2-1 15,-9 3 1-15,-5 0-1 0,0 1 0 0,-2-2-1 16,-3 2 1-16,0-2 4 16,1 0-4-16,2-3 0 0,-2-2-2 15,5-4-10-15,-1-3-9 0,1-3-27 16,1-2-31-16,1-3-59 0,0 0-94 0</inkml:trace>
  <inkml:trace contextRef="#ctx0" brushRef="#br0" timeOffset="41174.1824">17767 6281 603 0,'0'0'51'0,"0"0"-17"0,0 0-11 16,0 0-8-16,0 0-7 0,0 0-2 15,0 0-5-15,0 0-2 0,0 0-3 16,0 0-4-16,-10-13-2 0,10 11-11 16,3 1-24-16,3-1-64 0,3 2-120 0,-5 0-71 15</inkml:trace>
  <inkml:trace contextRef="#ctx0" brushRef="#br0" timeOffset="41357.5366">18168 6158 709 0,'0'0'36'16,"0"0"-7"-16,0 0-9 0,0 0-10 16,0 0-8-16,0 0-6 0,0 0-11 15,0 0-20-15,0 0-120 0,0 0-169 16</inkml:trace>
  <inkml:trace contextRef="#ctx0" brushRef="#br0" timeOffset="64739.5106">23364 6143 37 0,'0'0'19'0,"0"0"-1"0,0 0-1 16,0 0-4-16,0 0-5 0,0 0-3 15,0 0-3-15,0 0 1 0,0 0-1 0,-2-5-1 16,2 5-1-16,0 0 3 0,0 0 1 16,0 0 0-16,3 0 3 0,3 0 1 15,6 0 2-15,0 0-2 0,3 0 0 16,7 0 1-16,2 0-1 0,7-2 3 15,2 2 0-15,3-1 4 0,3 0-2 0,6 0-2 16,3-3-1-16,2 3-1 0,5-2-1 16,0 1-2-16,5 2-1 15,-1-2-6-15,2-1 2 0,-1 2 3 16,4-3-1-16,3 0 4 0,3 1-4 0,4 0 0 16,4 0-2-16,0 0-1 0,3 0 0 15,-1 2 0-15,1-3 0 0,-2 3 0 16,2-1 1-16,3 1 0 0,1 0 0 15,5 1-2-15,-2 0 1 0,2 0 0 16,0-2 0-16,1 2 0 0,-2 0 1 0,4-1 1 16,2 1-2-16,2-2 1 0,4 1-1 15,1-1 1-15,-2 0-1 0,-1 1 1 16,2-1 0-16,-1-1 0 0,0 2 1 16,-1-2-1-16,-3 1-1 0,-3 1 1 15,-6 1 1-15,-1-2-2 0,-2 2 3 0,-2 0-3 16,-3-1 0-16,-1 1 1 15,-7 0-1-15,-5 0 0 0,-7 0 1 16,-4 0-1-16,-7 0 0 0,-2 0 0 16,-6 0 1-16,-4 0-2 0,-3 0 2 0,-4 1-1 15,-9-1 0-15,-1 2 1 0,-9-2-1 16,-6 0 0-16,2 1 1 0,-6-1-1 16,0 0 0-16,0 0 2 0,2 0-4 15,-1 0 0-15,1 0-4 0,0 0-14 16,0 0-42-16,-2 0-48 0</inkml:trace>
  <inkml:trace contextRef="#ctx0" brushRef="#br0" timeOffset="65821.2251">23244 6307 155 0,'0'0'52'0,"0"0"-2"0,0 0-10 16,0 0-4-16,0 0-6 0,0 0-10 15,0 0-6-15,0 0-9 16,0 0-9-16,3-34-5 0,-3 34 0 0,0 0 2 16,1 0 4-16,-1 0 4 0,2 11 1 15,-1 7-1-15,-1 5 1 0,1-1 2 16,-1 4-2-16,0 0 2 0,0 3-2 15,0 0 0-15,0 4 2 0,0 2-1 16,0 1 3-16,0 6-3 0,0-2 1 0,0 5-3 16,3 1 2-16,2 4 2 0,-1 1-5 15,3 3 10-15,-1 3-6 0,1-1 5 16,-1 2 2-16,1-4-5 16,0 2 2-16,-1-1-5 0,0 1 3 0,0 1-2 15,-2 3 3-15,3 1-1 0,-4 2-1 16,0 1 0-16,-1 1-6 0,-2-5 2 15,0 0 3-15,0 0-4 0,0-3 4 16,0 0-6-16,0-5-3 0,0 2 3 16,0-2-2-16,0-1 4 0,0-1 0 0,0 0-1 15,0-3-1-15,0-3-2 0,1-2 0 16,1-3 0-16,-1-3 3 0,2 1-3 16,0-3 2-16,0-2-3 0,0 0-3 15,-2-2 2-15,3 0-1 0,-2-3 3 16,-1 0-1-16,1 2 1 0,-1-2-1 15,-1 0 2-15,0 3-3 0,0-2 2 16,0-1-2-16,0 2 0 0,0-4-5 16,0-7-9-16,-1 0-6 0,-1-6-9 15,1-1-5-15,-1 0-7 0,1-7-4 0,-2 7 0 16,3-5 0-16,0-2-1 0</inkml:trace>
  <inkml:trace contextRef="#ctx0" brushRef="#br0" timeOffset="66648.2731">23361 9515 143 0,'0'0'26'0,"0"0"-8"0,0 0-6 15,0 0-11-15,0 0-6 0,0 0-2 16,0 0 0-16,0 0 2 0,0 0 2 15,0 0 0-15,8 17 1 0,-6-5 0 16,1-1-1-16,-3-2 1 0,1 2-1 16,-1-7 2-16,2 2 1 0,-2-6-1 0,0 5 1 15,0 1-1-15,0-1 2 0,0 1 1 16,0-6 2-16,0 0 2 0,0 0 1 16,0 1 1-16,1 1 2 0,-1-2-2 15,0 1-1-15,0 0 0 0,0-1-3 16,0 2-3-16,2-2 0 0,-2 2 2 15,4 2-1-15,-1 1 4 0,5 2-1 16,6 3-2-16,1-3-1 0,7 2 1 16,3-1-2-16,2-2-1 0,4 0 0 15,2 0 1-15,5-1-1 0,3-2 1 0,1-1-2 16,6 2 0-16,0-1 2 0,5 0-2 16,2-1 2-16,2 0-1 0,2 0 0 15,3-1 0-15,2-1-1 0,2 0 0 16,2 0 1-16,3 0-1 0,4-3 2 15,2-1 0-15,5-2-1 0,5 1 0 0,0 1 1 16,6 1 0-16,1 0-1 0,2 1 1 16,1 0 1-16,0 2-4 15,0-1 2-15,0-1 0 0,0 2 0 16,-3 0 0-16,1 0-1 0,0 0 0 0,1 0 1 16,1 2 1-16,0-1 2 0,0-1-3 15,1 0 1-15,-1 0-1 0,3 0 1 16,-3 0 0-16,0 0 2 0,-1 0-2 15,0 2 0-15,-2 1 0 0,-1 0-1 16,-1 2 0-16,-1 1-1 0,0 0 0 0,-1 0 1 16,-2-2-3-16,-3 3 3 0,-2-3-1 15,-4 0 0-15,-1 1 0 0,-2 0 1 16,-2-2-1-16,-5 0-1 16,-3 0 2-16,-5-2-1 0,-5-1 0 0,-3 0 0 15,-6 0-3-15,-3 0 2 0,-7 0-1 16,-1-4-1-16,-7 1-1 0,-4 0-1 15,-6 0-3-15,-1 0-9 0,-2-2-6 16,-5 2-14-16,0 0-34 0</inkml:trace>
  <inkml:trace contextRef="#ctx0" brushRef="#br0" timeOffset="68695.5889">27539 6144 94 0,'0'0'14'0,"0"0"-3"0,0 0-2 16,0 0-4-16,0 0-6 0,0 0 1 16,95-16 1-16,-72 11 1 0,-1 2-1 15,-6 0-2-15,1 2 2 16,2-1-1-16,3 1 1 0,5 1 1 0,1-2 0 16,-1 2-1-16,5 0 0 0,3-2-1 15,1 2 0-15,3-1 1 0,3 1-1 16,0-2 1-16,4 2-1 0,0-1-1 15,3 1 1-15,1-2 1 0,3 2 1 16,2-1 2-16,0-1-1 0,0 1 3 0,0-1-3 16,-3 2 4-16,-2 0 0 15,-2 0-2-15,-2 0 3 0,-5 0 1 0,-3 0-2 16,-7 0 2-16,-2 0 1 0,-7 0-2 16,-4 2 0-16,-6-2 0 0,-6 0 0 15,4 1-1-15,-3-1-4 0,-1 0-1 16,0 2 0-16,-6-2-1 0,0 0 1 15,0 0 1-15,2 0 0 0,-1 0 2 16,0 1 4-16,1-1 3 0,-1 0 3 16,1 0 1-16,-2 0-1 0,1 2 0 0,-1-2-2 15,0 0-2-15,2 0 0 0,-2 0-1 16,0 1-2-16,1-1-1 0,-1 0-1 16,0 0 0-16,0 0-2 0,0 0 2 15,0 0 0-15,0 0-1 0,0 2 0 16,0-2-1-16,0 0-1 0,0 1 3 0,0 6-2 15,-1 5 1-15,-2 4-2 16,0 7-1-16,1 1 1 0,2 2 2 16,0 4-3-16,0 4-1 0,0 3 1 15,2 4-3-15,1 0 2 0,0 5 3 0,-2 4-3 16,2 4 1-16,-3 6-3 0,0 2-6 16,0 4 0-16,0 0-1 0,0 3 5 15,0-2 1-15,0-1 5 0,0-2 0 16,0-3-3-16,0-2 2 0,0-4-1 15,0-2-3-15,0-1 1 0,0-6-1 0,3 1 1 16,-2-1 0-16,-1 0-1 16,2-4 1-16,-2 0 1 0,0-3 0 15,0-3 3-15,0 1-2 0,-3-3-1 16,-1 0 4-16,-1 0-3 0,1 3 2 0,0 0-1 16,-2-1-2-16,-2 0 0 0,0 1-2 15,-1 1 2-15,2 0 0 0,-2 1 0 16,2-1 0-16,1-1 0 0,2-1 0 15,-1-1 0-15,3 0 0 0,0-3 0 16,1 1-3-16,1-1 2 0,0 1 1 0,0-3-2 16,3 4 3-16,1 0-1 0,3-2 1 15,1 4 1-15,1-1-2 0,-1 1 0 16,-1 0-1-16,-1 1 1 16,0 0-1-16,-1-1 1 0,-2 0-1 0,0 2 1 15,0 1-1-15,-1-3 0 0,-2 0 0 16,0-1 0-16,0-2-3 0,-2 1 3 15,-4-2 2-15,0-2-1 0,-1-1 4 16,0-3-4-16,-2-2-2 0,3-9 2 16,1 0-1-16,1-4 1 0,1 0 0 0,0 1-1 15,1-8 1-15,1 7 0 0,1-5-3 16,-2-1 1-16,2 1-2 0,0-6 2 16,-1 0 0-16,1 0 1 0,0 1 1 15,0 0-1-15,0 1 1 0,0 0 0 16,0-1 0-16,0 1 1 0,0 0-1 15,0-1 1-15,0 1-1 0,0 3 0 16,0 2-1-16,0-1 0 0,0 0 0 16,0-3 1-16,0 4 1 0,0-2-1 15,1 1 0-15,-1-1-1 0,0-1 0 0,0 0-1 16,2 3 1-16,-2-3-1 0,1 2 0 16,-1-1 3-16,2 5-1 0,-2-3 3 15,0-3-3-15,1 2 1 0,-1-1 1 16,0 1-1-16,0-2 1 0,0 3 0 15,0-4 0-15,0 2-1 0,-1 0 2 0,1 1-2 16,-2-2 1-16,1 3-1 16,-1-3 0-16,1 7-1 0,-1-6 1 15,1-1-1-15,-1 0 0 0,1 1 1 16,0 0-1-16,-1-1 1 0,1 1-1 0,-3-2 0 16,2 1 0-16,1 1 0 0,-2 3 0 15,1-4-1-15,1 0 1 0,-2 6 0 16,1-5 0-16,1 7 0 0,0-2 0 15,-1-5 0-15,2 7 0 0,0-6 1 16,0 6 1-16,0 0-2 0,0-6 1 0,0 5 0 16,0-5-1-16,0 0 1 0,0 0 0 15,0-6 0-15,0 0 0 0,0 0 0 16,0 2 1-16,0-1 0 16,0 1-1-16,0-1 2 0,0 1-2 0,0-1 0 15,0 0 0-15,0 1-1 0,0-1 1 16,0 1 0-16,0 0-1 0,0-1 0 15,0 1 0-15,0-1-2 0,0 1 2 16,0-1 0-16,0 1 1 0,-3 2 5 16,-4 3 1-16,-6-2 3 0,-7 3-2 0,-5-1-2 15,-12-4-3-15,-10 2-6 0,-13-5-13 16,-18 0-48-16,-18 0-147 0</inkml:trace>
  <inkml:trace contextRef="#ctx0" brushRef="#br0" timeOffset="71119.2696">26029 7607 212 0,'0'0'49'0,"0"0"-8"0,0 0-5 15,0 0-4-15,0 0-11 0,0 0-4 16,0 0-4-16,0 0-5 0,0 0-5 16,0 0-1-16,4-13-4 0,-4 13 1 0,0-2-6 15,0 2-5-15,0-1-4 0,0 1 0 16,2 0 3-16,-1 0 9 0,1 12-1 16,0 6-1-16,1 5 0 0,-3 0 0 15,2-7-1-15,-2 3 0 0,0-1 0 16,0-5 1-16,0 7-1 0,0-9 2 15,0 0 2-15,-2 0 0 0,-3-1 5 16,2-2 0-16,1-4 6 0,1 1 6 16,1-5 1-16,-6 0 6 0,-3 0-3 15,-1-4-2-15,-1-3-2 0,0-2-3 0,6-1-3 16,-5-2 1-16,4-1-3 0,1 2-3 16,1-4 0-16,1 7-3 0,2-3-2 15,-1 0 1-15,2 0-3 0,0 1-2 16,0-1-3-16,3 2-3 0,4 1-2 15,-1 1 0-15,3 0 2 0,7 1 4 0,-7 4 2 16,8-2 2-16,-7 3 0 0,0 1-3 16,3 0 1-16,-4 0 1 15,0 1 4-15,-1 4-1 0,-1 1 2 16,-2 2-1-16,1-1 4 0,-3 2-5 0,0 3 2 16,-3-3 0-16,0 9-4 0,-2-5 4 15,-2 2 2-15,-2-2-2 0,0-6 4 16,-1 0 2-16,-2 1 4 0,5-5 9 15,-5 0 2-15,5-3 1 0,-8 0 2 16,2 0-3-16,1-1 1 0,-2-7-5 0,5 0-3 16,-3-3-5-16,3-5-5 0,3 5-1 15,-1-7-3-15,2 6-3 0,2-2 3 16,0 1-3-16,0 2-2 16,2 0-8-16,0 7-5 0,-1-1 0 0,3 5 2 15,7 0-1-15,3 2-13 0,2 8-16 16,-4 2-29-16,-1 2-29 0,-4 4-63 15</inkml:trace>
  <inkml:trace contextRef="#ctx0" brushRef="#br0" timeOffset="72139.2265">25999 7793 81 0,'0'0'27'16,"0"0"4"-16,0 0-2 0,0 0 1 0,0 0-6 16,0 0-4-16,0 0 0 0,0 0 2 15,0 0 0-15,0 0 2 0,34-78 2 16,-34 78-6-16,0-1-2 0,0 1-6 16,0-1-4-16,2 1-2 0,-2-2-4 15,0 2 1-15,0-2 2 0,1 2-2 16,-1-1 2-16,0 1-1 0,0-2 2 15,0 2-1-15,0 0 4 0,0 0 0 16,0-2 2-16,0 2 0 0,0 0 1 16,0 0-3-16,0 0-3 0,0 0-1 0,0 0-2 15,0 0-3-15,0 0 0 0,0 0-2 16,0 0 1-16,0 0 1 0,0 0 0 16,0 7 0-16,-1 6 0 0,-2-4 0 15,1 4 1-15,0 4 1 0,-1-6-2 16,1 5 0-16,1-4 0 0,1 0-2 15,0 7 5-15,0 0-3 0,0 6 6 16,0-9-5-16,-2 4-1 0,2-1 1 16,0-5-1-16,0 7 1 0,-1-2 1 15,1 3-1-15,-2 4 0 0,2-3-1 0,-1-1-2 16,-1 3 2-16,2-1 0 0,-1 2 0 16,-1 0 0-16,1 1 1 0,-2 1-1 15,1 0 0-15,0-2 0 0,1 2 0 16,-1-1 0-16,1-1 0 0,-1-1 0 15,2 1 0-15,0 0 4 0,0-1-4 0,0 0 5 16,0-1-5-16,0 2 0 0,0-3 0 16,3 2 0-16,0-5 0 15,0 2 0-15,-2-1 1 0,3-2-1 16,-1 1 1-16,-1-4-1 0,1 0-1 0,-2 2 1 16,1 1 0-16,-1-1 0 0,1 2 0 15,-2-2 0-15,1 0-1 0,1 0 1 16,-2 0-2-16,1-1 1 0,-1-3-1 15,0 5 1-15,0 1 0 0,0 0 1 16,0 0-1-16,0 0 0 0,0-1 1 0,0-5-2 16,0 5 2-16,-1-6-1 0,1-1-1 15,-2 0 2-15,2-7-1 0,0 1-3 16,0-6 3-16,-1 0-1 16,1 0 3-16,0 1 2 0,0 2 1 0,0-3-2 15,0 0-2-15,0 0 0 0,0-12-2 16,3-3-1-16,-1 0-4 0,3 0-10 15,-4 4-15-15,-1-4-26 0,2 1-49 16,-2 1-110-16</inkml:trace>
  <inkml:trace contextRef="#ctx0" brushRef="#br0" timeOffset="74823.4429">25923 8772 118 0,'0'0'34'0,"0"0"-3"0,0 0-3 0,0 0-8 15,0 0-6-15,0 0-5 0,0 0-4 16,0 0-7-16,0 0-3 0,2-27-1 15,-2 25-2-15,-5 1-2 0,0-2 3 16,0 1 0-16,3 0 2 0,2 2 3 16,-2 0 2-16,2 0 0 0,-1 0 1 0,-1 0-1 15,1 0 0-15,-1 0 3 0,1 0-1 16,-1 0 3-16,1 0 2 0,-1 0 3 16,1 0 3-16,-1 0 6 0,1 0 6 15,-1 0 5-15,1 0 4 0,0 0-2 16,-2 0-5-16,2 0-4 0,-1 0-5 15,1 0-3-15,-1 0-2 0,1 0-4 16,1 0-2-16,-2 0-5 0,2 0-3 16,-1 0-5-16,1 0 2 0,0 0 0 15,0 0 1-15,0 8 3 0,0 3 0 0,0 5 0 16,6 4 2-16,2 1-2 0,-1 0 0 16,1 3 0-16,-1 1 0 0,-1 2 0 15,1 3 1-15,-3 0-2 0,1 2 1 16,-2-1-2-16,1 0 4 0,-3-1-4 15,2-1 4-15,-1-3 1 0,-1-6-3 16,2-2 3-16,-3-6-4 0,1 1 1 0,-1-2 1 16,0-6-1-16,2 1-1 0,-2-6 1 15,0 0 0-15,0 0 2 16,0 1 0-16,1 1 4 0,-1 0-2 16,2-2-2-16,-2 0 1 0,1 0-1 0,3 0 0 15,-1 0 0-15,2-4 2 0,-1-3-1 16,-2 3-2-16,-1 0 0 0,3-4-1 15,-2 1-3-15,-1-4 4 0,2-1-5 16,-2 1 4-16,1 2 1 0,-1-3-2 16,1 2 1-16,-1-3 0 0,2-2-1 0,-1 3 0 15,1-6 0-15,0 0 1 0,0-1 0 16,-1-5-1-16,4 3 0 0,-2-2-2 16,-1 2 3-16,2 0-2 15,0-2 0-15,1 0 1 0,3-1-1 0,-2 1-1 16,2 0 2-16,1 0-1 0,0 5 1 15,0 2 1-15,-2 3 0 0,1 3-2 16,-3 4 2-16,-3 2-2 0,3-1 0 16,-3 2 0-16,0-1-3 0,1 3-1 0,-4 1-1 15,0-1 2-15,0 1-2 0,1 0 1 16,-1-2 1-16,2 2 0 0,-2 0 1 16,0 0 2-16,1 0 2 0,-1 0 0 15,0 0 2-15,0 0-1 16,-3 0 1-16,-4 0 1 0,-3 4-1 0,-5 3 0 15,1-2 0-15,-6 2-1 0,3-1 3 16,-1 0-1-16,-1-2 0 0,1 0 2 16,3 0-2-16,-2-1-1 0,1-1-1 15,2-1-2-15,2-1-2 0,-1 0-6 16,7 0-12-16,0 0-39 0,-4 0-99 0</inkml:trace>
  <inkml:trace contextRef="#ctx0" brushRef="#br0" timeOffset="75771.6012">26275 9117 367 0,'0'0'47'0,"0"0"-11"15,0 0-9-15,0 0-3 0,0 0-6 16,0 0-1-16,0 0-6 0,0 0-4 16,0 0-3-16,0 0-4 0,-6-39-2 15,6 38-3-15,0-1-2 0,0 1 2 16,0 1 2-16,0 0 2 0,1 0-2 0,4 4 3 16,1 8-1-16,1 1 0 0,-2 1 0 15,-2 4-2-15,0 0 1 0,0 4-3 16,0-5 3-16,-1 1-1 0,-2-7 2 15,1 1 1-15,-1 2 1 0,0-8 1 16,2 1-2-16,-2-7 1 0,0 0 1 0,0 0 4 16,0 1 0-16,1 0 2 15,-1 1-2-15,2-2-3 0,-2 1 2 16,5-1-2-16,2-4 2 0,2-7-2 16,3-6 1-16,-1 1-2 0,1-2-4 0,2-1 1 15,-1 1-4-15,1 3 4 0,1 0 1 16,-6 5 0-16,2 3 0 0,-3 2-4 15,0 1 2-15,2-1 1 0,0 2-2 16,2 2-1-16,1 1 2 0,5 0 0 16,-1 0 0-16,2 8 0 0,-2 0-4 0,-4 3 2 15,0 0 1-15,-1 2-3 0,-1 1 6 16,-1 3-3-16,-1-1 4 16,0 1-2-16,1 1 3 0,-6-6-1 0,2 1-1 15,-3-6 3-15,-2-2-2 0,2-1 0 16,-3-4 4-16,0 0 3 0,0 0 1 15,2 0 3-15,-1 1-4 0,5-1-3 16,-1-8-1-16,3-6 2 0,1-6 4 16,-3-3-1-16,0 1-2 0,0-3 2 15,-1 2-2-15,-2-2 1 0,0-1-2 0,-2 0-3 16,-1 1-3-16,1 6 1 0,-1-1-1 16,0 0 0-16,0 7 0 0,0-1-1 15,0 4-1-15,0 5-1 16,-1-1-4-16,1 2-3 0,0 4-7 0,-1-2-5 15,1 2-12-15,0 0-28 0,0 3-54 16,0 11-96-16</inkml:trace>
  <inkml:trace contextRef="#ctx0" brushRef="#br0" timeOffset="75976.9006">27079 9125 456 0,'0'0'-120'0,"0"0"-141"0</inkml:trace>
  <inkml:trace contextRef="#ctx0" brushRef="#br0" timeOffset="81327.6855">26146 7713 49 0,'0'0'20'0,"0"0"-4"15,0 0-2-15,0 0-6 0,0 0-2 16,0 0 0-16,0 0-1 0,0 0-1 0,0 0 0 16,-10-9-3-16,10 9 2 0,-2-1-2 15,2 0-1-15,-1 0 0 0,-2-1-1 16,2 0 1-16,-1 1 0 0,1-1 0 15,-2-3 0-15,0-1 0 0,2 2-1 16,-1 1 2-16,-1-2 1 0,2 1 1 0,-1-1 3 16,1 2 3-16,-2-2 5 0,1 2 4 15,1-2 2-15,-1 0 3 16,2 5 1-16,-2-5 3 0,1 1 0 16,-1-1 0-16,1 2-3 0,1 3-3 0,-2 0-2 15,2 0-3-15,0-3-3 0,-1 2-3 16,1 0-2-16,-2-1-3 0,2 2-1 15,0-2-3-15,0 2 0 0,-1-1-1 16,1 1 0-16,0-2-2 0,0 2-1 16,0 0 1-16,0 0 0 0,0 0 1 0,0 0 2 15,0 0 0-15,0 0 0 16,0 0-1-16,0 0 1 0,0 0-1 0,0 2 1 16,0 4 1-16,1-2 0 15,2 1-1-15,0 2 0 0,-1-4 0 0,-1 0 1 16,4 6-2-16,-2-7 1 0,2 4 1 15,-1 2-1-15,2-1 0 0,-2-2 1 16,3 1-2-16,-1 0 1 0,0 0-1 16,0 0 0-16,1 0 1 0,5 5 1 15,-2-2 0-15,4 4 1 0,-1-3 0 0,0-1 0 16,2 1 0-16,-5-3-2 0,1 0 1 16,1 1-1-16,-5-2-1 0,6 1 0 15,-3 1 0-15,1 0 1 0,1 1 5 16,2 2-2-16,-6-4 1 0,2 2-3 15,0 2-1-15,-2-5 1 0,3 4-2 16,-2 1 1-16,-3-5-1 0,4 5 1 16,1-2-1-16,-2 0 1 0,1 0-1 15,0 0 0-15,0 0 0 0,-2-3 0 16,3 4 0-16,1-3 0 0,-2 2 1 0,6 0-1 16,-4 1 0-16,2 0 1 0,-3-1-1 15,5 2 0-15,-3-1 0 0,5 0 0 16,-2 2 0-16,-1-2 0 0,0 1 0 15,1 1 0-15,-5 0-1 0,4 0 2 16,-4 2-2-16,3-2 1 0,0 2 0 0,1 1 0 16,-1 0 0-16,0 2 1 0,1 1-1 15,-1-1 0-15,2 0 0 16,-1 1 0-16,2-2-1 0,-1 3 2 16,1-2-2-16,1-1 2 0,-1-1-2 0,0 0 2 15,2-1-1-15,0 0 0 0,-2-3 0 16,3 2 0-16,-2 1 0 0,2-2 0 15,-1 1 5-15,-2 1-4 0,3-1 4 16,-1 3-5-16,-1-1 0 0,2 0 1 16,-3 1-1-16,3-2 0 0,-1 4 0 0,0-3-1 15,1 0 2-15,2 2-1 0,-2-5 0 16,2 4 1-16,-1-2-2 16,-3-3 2-16,1 4-1 0,-3-5 0 15,1 2-1-15,-2-1 1 0,0-2 0 0,-3-1 0 16,1-1-1-16,-1 1 1 0,-1 1-2 15,6 1 1-15,-1 0 1 0,-6-1 1 16,2 0 1-16,2-2-2 0,-2 1 0 16,0-1 0-16,-1 1 0 0,-4-3 0 15,2-1 0-15,0 2 0 0,-2-2 0 0,0 0 1 16,-4-3-1-16,2 2 1 0,-5-3-2 16,0 0 3-16,0 0 2 0,1 0 2 15,1 2 6-15,0-2 0 0,0 0 2 16,-1 2 1-16,0-2-8 0,1 0 0 15,-2 0-4-15,1 0-1 0,-1 0-2 16,2 0 0-16,-2 0 0 0,1 0-1 16,-1 0 0-16,0 1-1 0,2-1-1 15,-2 0-2-15,0 0-2 0,1 0-7 16,-1 0-12-16,0 0-28 0,2 0-54 0,-2 0-46 16</inkml:trace>
  <inkml:trace contextRef="#ctx0" brushRef="#br0" timeOffset="82927.362">27320 8828 61 0,'0'0'13'16,"0"0"2"-16,0 0 12 0,0 0 6 0,0 0 5 15,0 0 2-15,0 0-2 0,0 0-2 16,0 0 1-16,0 0-2 0,-23-20-4 15,20 16-3-15,0 2-4 0,3 2-4 16,-1-1-3-16,1 1-1 0,-2-2-5 16,1 0-1-16,1 1-1 0,-1-1-3 0,1 1-3 15,-2 0 0-15,2-1-3 0,-1 2-1 16,1-1 1-16,0 1-2 0,0-2 2 16,0 2-1-16,0 0 0 15,0 0 1-15,0 0 1 0,0 0-1 0,3 0 3 16,2 0-3-16,7 0 0 0,1 5-2 15,0 0 4-15,4 2-2 0,-2 2 1 16,1 0 0-16,-2-2 0 0,2 3 0 16,-1-3 0-16,-1 1-1 0,1-1 0 15,-1 3 1-15,-1-3-1 0,-2-1 0 0,1 2 0 16,0-1-1-16,-4 0 1 0,5 0 0 16,-1-1 0-16,-4-1-1 0,4 2 0 15,0 1 0-15,-4-4 0 16,4 4 0-16,-2-1-2 0,-1 0 2 0,1 2 0 15,0 2 1-15,-3-6 1 0,3 6-1 16,-4-5 0-16,1-1 0 0,0 1 1 16,-4-3-1-16,5 1 0 0,-5-1 0 15,0-1-1-15,1 1 2 0,-4-3-1 16,0 0 0-16,0 0 3 0,1 2-3 0,1-2 1 16,-1 1 1-16,1-1 0 0,0 2 0 15,-2-2 0-15,2 0 0 0,-2 1 1 16,1-1-2-16,-1 0 2 0,0 1-2 15,2-1-1-15,-2 0 1 0,0 0-1 16,0 0 1-16,1 0 0 0,-1 0 0 0,0 0 0 16,0 0 0-16,0 0-2 15,0 0 2-15,0 0-1 0,0 0 1 16,0-1 2-16,-1-3-2 0,-2-3-1 16,-1 3 1-16,-1-4-1 0,4 4 2 0,-3-5 1 15,-1-1-2-15,1 0 1 0,-4-4-1 16,1 2 0-16,-1-6 2 0,-1 1-3 15,0 1 2-15,-1-1-1 0,0 0 0 16,0 1 0-16,-3-1 0 0,3 2 0 16,2 4-1-16,-1-1-1 0,4 4 2 0,-1 0 1 15,0 0-1-15,3 6 3 0,-2-4-3 16,2 3-1-16,0 0 0 16,2 0 1-16,1 3-2 0,-2-2 3 15,2 2-2-15,-1-1 0 0,-1-2 0 0,1 3 0 16,1 0-1-16,-2 0 2 0,2-2-2 15,-1 2 0-15,1-2 1 0,-2 1-2 16,2-1 1-16,-1 1-1 0,1 0 2 16,-2-1 0-16,1 1-1 0,0-1 2 15,-1 1-1-15,1-1 0 0,-1 0 0 0,0 1-1 16,0-1 2-16,1 1-1 0,-1-1 0 16,1 0 0-16,1 1-1 0,-2 0 0 15,2-2 2-15,-1 3-1 16,1-2 0-16,-2 1 1 0,2-1-1 0,-1 0 0 15,-1-2 0-15,0-3-1 0,0 3 1 16,1 1-1-16,1 3 1 0,-2-4-1 16,1-1 2-16,-1 1 0 0,1-1-1 15,1 5 1-15,-2-2-1 0,2 2-1 16,0-1 1-16,-1 0-2 0,1 1 1 0,-3-3-1 16,3 3 0-16,-1 0 2 0,1 0-1 15,0 0 0-15,-2 0-1 0,1 0 1 16,-3 0 1-16,-1 0-1 0,-1 7 0 15,0-1 0-15,-1 1 1 0,-1 3 0 16,-1-1 0-16,-1 2 0 0,-3 2-5 0,3-1-4 16,-3 1-19-16,3 2-37 15,-2-1-66-15,1 1-138 0</inkml:trace>
  <inkml:trace contextRef="#ctx0" brushRef="#br0" timeOffset="86176.3721">26123 7574 100 0,'0'0'12'0,"0"0"-5"15,0 0-1-15,0 0-1 0,0 0-2 0,0 0 0 16,0 0-2-16,0 0 0 0,0 0-2 16,0 0 2-16,-13-9 0 0,13 9 1 15,-2-1 5-15,2 1 3 0,-1-2 7 16,1 2 2-16,-2-2-2 0,2 2-2 15,-1 0-6-15,1-1-2 0,0 1-2 16,-2 0-4-16,2 0 0 0,0 0 1 16,0 0-4-16,0 0 1 0,0 0-1 15,0 0-2-15,0 0 3 0,0 0 1 16,0 0 0-16,0 0 4 0,0 0 0 0,0 0 4 16,0 1 1-16,3 4 3 0,3 1 1 15,0 0-1-15,1 0 1 0,6 0-2 16,-5-1-2-16,5 3-1 0,1-4 1 15,2-1 1-15,7 2 0 0,0-4-2 16,5 1 1-16,-1-2-5 0,5 0 1 0,0 0 0 16,1-5-2-16,3 0 2 15,0 1-3-15,2 0-2 0,2-1 0 16,1 0 0-16,0 2-1 0,0-1 1 16,-2 1-1-16,-1 1-11 0,-2 1 2 0,-2 1-1 15,-3 0 0-15,1 0 15 0,-1 0 2 16,3 1-2-16,1 2 2 0,-1-1-5 15,3 1-1-15,-4-2 1 0,0 2 0 16,1 0-1-16,-3 1 0 0,0-1-1 16,-1 1-1-16,1 2 1 0,-1-1 1 0,-3 0 1 15,1 0 0-15,-4-2-1 0,1 1 0 16,-5-2-1-16,2 3 0 16,-9-2 0-16,4-2-1 0,-2 3 1 15,-4-3 0-15,5-1 2 0,-4 2-1 0,-7-2-1 16,1 0-1-16,-6 0-2 0,0 0 1 15,5 0 1-15,1 0-1 0,-1 0 2 16,1 0 0-16,-6 0-1 0,0 0-2 16,0 0-4-16,1 0-7 0,1 0-14 15,-1 0-32-15,-1 0-32 0</inkml:trace>
  <inkml:trace contextRef="#ctx0" brushRef="#br0" timeOffset="86855.8816">26654 7682 199 0,'0'0'38'15,"0"0"-8"-15,0 0-8 0,0 0-3 0,0 0-3 16,0 0-3-16,0 0-1 0,0 0-3 15,0 0-4-15,0 0-2 0,10-20-2 16,-10 19-5-16,0 1-2 0,1 0 0 16,-1 0 1-16,0 0 4 0,0 0 4 15,0 1-1-15,0 6-1 0,0 5 0 0,0 6-1 16,0-8-1-16,-1 9-1 0,-1-3 2 16,1-4 1-16,-2 7 2 0,-1-1 4 15,1 0-4-15,-3 6 2 16,0-5 0-16,-1 1-3 0,-3-6 2 0,0 2-2 15,-2 0 1-15,-4 0 1 0,-1 0-2 16,-5-1-1-16,2 0 2 0,1-1-1 16,5-6-1-16,1 1 1 0,5-3 1 15,3-4-2-15,-5 2 0 0,5-3-2 16,1 1 0-16,-1 1-4 0,5-3-3 0,-1 0-6 16,1 0-9-16,-3 0-10 0,2 1-17 15,-1-1-18-15,1 0-16 0,1 0-33 16</inkml:trace>
  <inkml:trace contextRef="#ctx0" brushRef="#br0" timeOffset="87535.3037">26895 7972 391 0,'0'0'47'16,"0"0"-15"-16,0 0-7 0,0 0-7 16,0 0-9-16,0 0-3 0,0 0-2 15,0 0 0-15,0 0-3 0,-10-45-2 0,10 42-2 16,3-7 0-16,4 0 1 0,0 3-2 16,3-2-1-16,2 3 0 0,-2 3-2 15,6-1-2-15,1 1-1 0,-5 1-3 16,8 1 0-16,-2 1-1 0,-6 0-5 15,6 0-2-15,-4 1 0 0,-2 8 6 16,2 4 1-16,-6-4 4 0,-4 4-3 16,-4 4 0-16,0 3 5 0,-7 4 4 15,-8 2 3-15,-2-2 4 0,-2 0-2 16,-1-2 1-16,2-4 0 0,1-1 2 0,7-7 2 16,4-2 0-16,3-6-2 0,0 0 2 15,-1 1 0-15,1 0 1 0,1 1 2 16,2-4-2-16,0 0-6 0,0 0 1 15,0 0-4-15,0 0 0 0,0 0 1 16,2 0-6-16,5 0 4 0,-2 0 1 0,5-4-1 16,-4 4 6-16,5-1-1 15,1-1 2-15,-8 2 0 0,2 0 0 16,-1 0-2-16,1 0-2 0,0 0-1 16,0 0-1-16,-6 0-1 0,0 0 2 0,0 0 2 15,2 0 1-15,-2 2-2 0,0 8-3 16,-5 3 1-16,-4 3 0 0,-6 0 2 15,-3 0 4-15,-5 1-1 0,-1 0-1 16,-1-2-8-16,5-1-15 0,4-6-30 16,7-1-40-16,6-4-83 0</inkml:trace>
  <inkml:trace contextRef="#ctx0" brushRef="#br0" timeOffset="88077.007">27401 7969 342 0,'0'0'36'0,"0"0"-15"16,0 0-9-16,0 0-9 0,0 0-3 15,0 0 0-15,0 0-1 0,0 0-1 0,0 0-1 16,0 0 3-16,-44 0 0 16,33 5 3-16,2-2-3 0,5-1 0 15,-6 3 0-15,6-3 0 0,-3 4 0 16,-1-2 1-16,1 2 0 0,1 0-2 0,1 0 0 16,0 1-3-16,1 0 2 0,-1 1 2 15,0 1-1-15,-1 4-1 0,3-2-1 16,-1 3 2-16,-1 1 0 0,4-6 1 15,-4 6-1-15,4-4 1 0,-3-1-2 16,1 1 0-16,2-7 2 0,1 7-1 0,0-6 0 16,1 4 0-16,2 0 0 15,0-6 0-15,-1 2 1 0,3-4 4 16,-1 1 4-16,5-2 4 0,7 0-1 16,-2 0-2-16,5-8-2 0,-4-2 0 0,-1-3 0 15,-5 4 6-15,0-1 1 0,-4 2 7 16,1-1 2-16,-2-1-1 0,-1 0-2 15,0 0-3-15,-1-3-5 0,-1 1-4 16,-1-1-2-16,0 1-2 0,0-2-1 16,0 1-2-16,-3 3 1 0,0 0-3 0,0 5-2 15,-3-2-3-15,2 5-13 0,1-1-22 16,1 1-36-16,-4 2-44 0,-5 2-90 16</inkml:trace>
  <inkml:trace contextRef="#ctx0" brushRef="#br0" timeOffset="88526.6918">27594 7879 511 0,'0'0'24'0,"0"0"-12"0,0 0-4 16,0 0-2-16,0 0-3 0,0 0-2 16,0 0 1-16,0 0-2 0,0 0-2 15,-12-18-4-15,10 18 4 0,0 0-2 16,-4 0 2-16,-4 2 4 0,-3 5-3 0,-3 5-3 16,7-2 3-16,-1 2 0 0,4-1-1 15,2-1 1-15,-2 5 0 0,3-6-1 16,0 1 0-16,2 3-3 0,1-4 1 15,0 2-1-15,0-2-1 0,0-1 3 16,3-1 2-16,1 1 2 0,2-4 1 0,1 0-1 16,-2-2 1-16,6-2-3 0,1 0 0 15,3 0 2-15,4-8-2 16,-3-1 6-16,-4-4 0 0,1 2 0 16,-3-5 1-16,-3 6 1 0,-1-3 0 0,0-2 2 15,-5 3 0-15,2-4-1 0,-3 6 1 16,0 4-3-16,0-4-1 0,0 6-5 15,-2 0-3-15,1-1-6 0,-7 5-9 16,-4 0-27-16,-5 2-43 0,-7 6-109 16</inkml:trace>
  <inkml:trace contextRef="#ctx0" brushRef="#br0" timeOffset="88696.7223">27893 7972 411 0,'0'0'-191'0</inkml:trace>
  <inkml:trace contextRef="#ctx0" brushRef="#br0" timeOffset="95888.0762">25919 7711 59 0,'0'0'19'0,"0"0"2"0,0 0-2 16,0 0 4-16,0 0-1 0,0 0-1 0,0 0 1 16,0 0-4-16,0 0-3 0,-7-29-3 15,7 29-1-15,-2-1 1 0,1-4 2 16,-2 0 0-16,2 1-1 0,-4-4-2 15,4 5-2-15,-5-4 2 0,1-1 3 16,0-1 2-16,-2-2 0 0,1 2-2 0,-1-3-1 16,-1 0 4-16,0 0 3 15,-2-4 0-15,-1 3-1 0,-1-2-1 0,0 0-8 16,-4-2 0-16,1 0 0 16,-2-1-1-16,0 0-3 0,-5-2-3 0,-1-1-1 15,1 0-1-15,-2-3 3 0,-1 3 1 16,2-1 1-16,0 0 0 0,4 1-1 15,-1 0 0-15,4 0-1 0,-1-3-1 16,2 4-4-16,1-3 2 0,-1 0-4 16,1 2 4-16,2 1 3 0,-2 1 0 0,2-3-1 15,-1 1-1-15,-3-1-1 0,2 0 0 16,-4-3 1-16,0 1 0 0,-1 0 0 16,-3-3-2-16,1 1 1 15,0 0-2-15,-1 2 2 0,1 4 0 0,0 0 0 16,1 1-1-16,-1 0 1 0,2 1-1 15,-3 1 2-15,3 0-2 0,2 4 2 16,3 4 0-16,2 0 1 0,0 0 0 16,4 2 1-16,-4-1 0 0,6 3 0 15,-2-1-3-15,1 0 1 0,-2-2-2 0,-3-2-1 16,-1 0-3-16,-1-3 0 0,1 1 0 16,3 1-3-16,1 0 6 0,2 4-6 15,1-1 6-15,-1-2 0 16,1 3-1-16,-6-5 1 0,7 4 0 0,-4 0 1 15,3 2-1-15,3 2 1 0,-4-3-1 16,4 4 1-16,0 0-1 0,-3-3 2 16,3 2-1-16,0 2 0 0,1-1 0 15,2 3 0-15,-3-4-1 0,1 1 1 16,-1-2 0-16,1 1 1 0,2 4-1 0,-3-4 0 16,1 1 0-16,-1-1 0 0,2 2 1 15,1 2-2-15,-3-5 1 0,2 3 1 16,-2-1-2-16,1-1 1 0,2 4 1 15,-1-2-1-15,1 2 0 0,-2-1 0 16,1 0-2-16,-1-1 2 0,1 1-1 0,1-1 2 16,-2 0-1-16,2 1 0 15,-1 0 0-15,1 1-2 0,-3-1 1 16,3 1-1-16,-1-2 0 0,1 2 1 16,-2-2 0-16,2 2 2 0,-1-1-1 0,1 1 0 15,0-2 0-15,0 2-1 0,0-2 2 16,0 2-1-16,-1-1-1 0,1 1 1 15,0 0-2-15,0-1 1 0,0 1 0 16,0 0 0-16,0 0 1 0,0-2 0 16,0 2-1-16,0 0 1 0,0 0-2 0,0-2 1 15,0 2 1-15,0 0-1 0,0 0 2 16,0 0-1-16,0 0-1 16,0 0 1-16,0 0 0 0,0 0-1 15,0 0 1-15,-2 0 0 0,2 0 0 0,0 0 0 16,0 0 0-16,0 0 0 0,0 0 0 15,0 0 0-15,0 0-1 0,0 0 1 16,0 0 0-16,0 0 0 0,0 0-2 16,0 0 1-16,0 0 0 0,0 0 0 15,0 0 1-15,0 0-1 0,-1 0 0 0,1 0 1 16,0 0-1-16,0 0 1 0,0 0 0 16,0 0 0-16,0 0 0 0,0 0 0 15,0 0-3-15,0 0 1 0,0 0 0 16,0 0-1-16,0 0 2 0,0 0 0 15,0 4-1-15,0 0 2 0,3 5-1 16,2 5 1-16,1-2 1 0,1 6-1 16,-1-2 0-16,0 2 1 0,0-2-2 15,1 3 4-15,-3-4-2 0,0-2 1 16,1 1-2-16,-1 0-1 0,-1-3 3 0,3 2-2 16,-3-4 1-16,-1-1-2 0,3 1-2 15,-4-5 3-15,1 1 0 0,-1-2 1 16,1 0-1-16,-1 0-1 0,2 2-1 15,-3-5 2-15,0 0 1 0,0 0-1 16,2 1 4-16,-2-1-3 0,1 2 1 0,-1-2 2 16,2 0-1-16,-2 1 2 0,0-1 0 15,1 0-2-15,-1 0 1 16,0 0-1-16,0 0-3 0,0-1 1 16,0-4 0-16,-1-5-1 0,-4-4 1 0,2 3 1 15,-3-4-1-15,2 0-4 0,1 4 3 16,-4-5-4-16,1-1 5 0,0 0 0 15,-1-4-1-15,0 1 2 0,-2 0-3 16,2 0 2-16,0-1-3 0,-1 2 1 16,3 3 1-16,-1 1 1 0,3 6 2 0,0-1-1 15,-1-1 0-15,2 6-2 0,1 1 0 16,-2-1 0-16,1 3 1 0,1-4 0 16,-1 3-1-16,2 3 1 15,-1-1-2-15,1 1 0 0,0 0 0 0,-2-1-4 16,2 1 2-16,-2-2-2 0,2 2 1 15,-1 0 3-15,1-1-1 0,0 1-1 16,0 0 3-16,-2 0-3 0,2 0 1 16,0-2 1-16,0 2-1 0,0 0-1 15,0 0 3-15,0 0-1 0,0 0 1 0,0 0 0 16,0 0 0-16,3 2 0 0,5 5 0 16,3 1 1-16,-4-2-1 0,4 1 0 15,1 1 2-15,-5-2-4 16,6 2 4-16,0-1-2 0,-5 0-2 0,7 0 2 15,-3 1-1-15,2-2 0 0,0 0 0 16,-3 0-1-16,1-4 0 0,-4 3-1 16,3-2-1-16,-2 0-2 0,2 1 2 15,-7-3 2-15,6 2 1 0,-6-2 2 16,1 1-1-16,-1 1-1 0,-4-3 1 0,0 0-2 16,0 0 1-16,2 1 1 0,-1-1 0 15,1 1 0-15,-1-1 1 0,1 3 0 16,-1-3 0-16,0 1 2 0,1-1 0 15,-1 0 0-15,-1 1 2 0,2-1-3 16,-2 0 1-16,2 2 0 0,-2-2 0 0,0 0-1 16,2 0 2-16,-2 2-1 15,0-2-1-15,1 0 2 0,-1 0-2 0,0 1-1 16,0-1 1-16,2 0 0 16,-2 0-1-16,0 1 2 0,0-1-3 0,0 0 0 15,0 0-1-15,0 0-2 0,0 0 2 16,0 2 2-16,0-2-2 0,0 0 0 15,0 2 0-15,0-2-2 0,0 1 3 16,0-1 0-16,0 2 1 0,-2 0 0 16,-1 1-1-16,-2 1 0 0,2 0 1 0,2 0-1 15,-2-1 0-15,0 0 0 0,0-1 0 16,-3 5 0-16,3-3 0 0,0-1 0 16,-1 0 0-16,4-3-2 15,-1 0 2-15,1 0-1 0,-2 2-1 0,1-1 2 16,1-1-4-16,-2 2-1 0,2-2-2 15,0 1 1-15,-1-1 0 0,1 2 2 16,0-2 2-16,0 2-1 0,0-2 1 16,0 1-2-16,0-1 2 0,0 1-1 15,0-1 2-15,0 0 1 0,0 1 0 0,0-1-1 16,0 0 2-16,0 2-1 0,0-2 1 16,0 0 3-16,1 0-3 0,-1 2-1 15,0-2 1-15,0 0-2 16,0 0 1-16,0 1-1 0,0-1 2 0,0 0-1 15,0 2 1-15,0-2 5 0,0 1-4 16,0-1-1-16,0 1 1 0,0-1-4 16,0 3 4-16,0-3-1 0,-4 4 2 15,-4 2 2-15,1-1-4 0,-6 5 7 16,3 0-7-16,0-2 1 0,-3 2-1 0,3-1-5 16,-2-2 4-16,5 1-1 0,-2 1 0 15,3-3 0-15,4-3-1 0,-5 3 0 16,4-3-5-16,0 0-11 0,0 2-19 15,3-5-42-15,-2 0-29 0,2 0-63 16</inkml:trace>
  <inkml:trace contextRef="#ctx0" brushRef="#br0" timeOffset="98435.0566">24285 5448 199 0,'0'0'61'0,"0"0"-4"16,0 0-3-16,0 0-8 0,0 0-6 15,0 0-9-15,0 0-2 0,0 0-6 16,0 0-6-16,0 0-5 0,-39-20-4 16,38 20-3-16,-1-1-4 0,2 1 1 15,-1-2-4-15,1 2-1 0,0-2-2 16,0 2 0-16,0-5 2 0,3-2 4 0,8-2 3 16,8-5 2-16,4 2-2 0,4-3 0 15,4 0-2-15,-1 0 0 0,0 0-1 16,-1 1-2-16,-3 2-1 0,-2 0 1 15,0 1-1-15,2-2-1 0,2 2 3 16,-1-1-3-16,2-1-3 0,-6 4-6 0,-4 2-11 16,-7 4-18-16,-7 1-18 15,-2 2-9-15,2 0-18 0,0 6-2 16,0 9-34-16</inkml:trace>
  <inkml:trace contextRef="#ctx0" brushRef="#br0" timeOffset="98783.96">24412 5478 380 0,'0'0'62'0,"0"0"-12"0,0 0-12 16,0 0-11-16,0 0-10 15,0 0-6-15,0 0-5 0,0 0-2 0,0 0-4 16,0 0-1-16,-14-11-5 0,14 11-1 15,-2 0 1-15,2 0 1 0,0 0 3 16,0 0 1-16,0 11 1 0,3 6-2 16,6 5 0-16,-2 1 1 0,-1 3 0 15,1 0-1-15,-1 2 1 0,1 0 1 0,-1 1 0 16,-2-2 3-16,2-1-3 0,-3-8 0 16,1 0 0-16,-1-7 0 0,1-2 0 15,-1 0-3-15,-1-6 1 0,-1 2-1 16,-1-5-2-16,0 0 1 0,0 0-3 15,2 1-2-15,-1-1-7 0,1 0-13 16,2 0-27-16,-1 0-38 0,1-9-27 16,5-4-36-16</inkml:trace>
  <inkml:trace contextRef="#ctx0" brushRef="#br0" timeOffset="99534.954">24771 5472 343 0,'0'0'27'16,"0"0"-9"-16,0 0-10 0,0 0-2 0,0 0-1 15,0 0-1-15,0 0-2 0,0 0-1 16,0 0-1-16,0 0 1 0,0-11 0 15,0 11 0-15,0 0 1 0,0-1-2 16,0 1 0-16,0 0 0 0,0-2 1 16,0 2 1-16,0 0 1 0,0-1 1 0,0 1-2 15,0 0 0-15,0-2 2 0,0 2-1 16,0 0 0-16,0 0 0 0,0 0-1 16,0-1-1-16,0 1 2 15,0 0-2-15,0 0 1 0,0 0-1 0,0-2-1 16,0 2 1-16,0 0 1 0,0 0-1 15,0-2 1-15,0 2-1 0,0 0 1 16,0 0 0-16,0 0 1 0,0 0-1 16,0 0 2-16,0 0-2 0,0 0-1 15,0 0 0-15,0 0 0 0,0 0-2 0,0 0-3 16,0 0-3-16,0 0 1 0,-1 13 3 16,-4 6 2-16,-2 8 2 15,-1 2-2-15,-1-1 1 0,1 3 0 16,2-5 0-16,1 0-1 0,0-7 0 0,1-3 0 15,1-5 1-15,2-6 0 0,1 2 0 0,0-7 2 16,-2 0-3-16,2 0 1 16,0 2 1-16,0-1-1 0,0 0 5 15,0 1 3-15,0 0 4 0,0-1 8 16,0 1 3-16,0 0 1 0,0-2-5 0,0 0-9 16,0 0-4-16,0-2-5 0,0-13 1 15,0-4 0-15,0-6 0 0,0 2 0 16,0 7-2-16,0-4 3 0,0 2-1 15,2 6 0-15,-1-1-1 0,1 3-1 16,-1 5 0-16,-1 1 1 0,3-2-2 0,-3 6-1 16,0-1-2-16,0 1-1 15,0 0-4-15,1-2 4 0,-1 2 2 16,6 0-1-16,4 0 3 0,4 5-1 16,4 6-1-16,1 4 1 0,-3 4 1 0,0 2-4 15,-2 6 4-15,2-1-1 0,-1 1 2 16,-1-2-2-16,0 2-2 0,4-2-1 15,-4-1-5-15,2-2 1 0,-1-1-17 16,-1-1-18-16,-2-4-21 0,-4-4-34 16,2-2-15-16,-5-1-61 0</inkml:trace>
  <inkml:trace contextRef="#ctx0" brushRef="#br0" timeOffset="100495.8759">24733 5741 352 0,'0'0'46'0,"0"0"-11"15,0 0-11-15,0 0-14 0,0 0-7 0,0 0-7 16,0 0 0-16,0 0-1 0,26-81-1 16,-7 68-2-16,1 0-14 0,3 1-1 15,-1 1 1-15,0 0 6 0,2 3 13 16,1-5 2-16,1 4-5 0,-2-4-4 15,0 1-4-15,-3-1-3 0,0 3 1 0,-4-1 1 16,-4 2 2-16,-1 2 6 16,-5 1 4-16,-3 2 5 0,2 1 3 15,-6 3 6-15,0-1 4 0,0 1 2 16,0 0 1-16,0-2-1 0,1 2-1 0,1-1-2 16,-2 1-3-16,1 0-2 0,-1 0-3 15,0 0-4-15,2 0 0 0,-2 0 0 16,0 0-1-16,0 3-1 0,0 11 1 15,0-2-1-15,0 8 0 0,0-8 1 16,0 1-2-16,0 6 1 0,0-8-1 0,1 7-2 16,1-7 1-16,-1 0 0 0,1 1 0 15,-2-7-2-15,1 5 1 16,0-5-1-16,-1 0 0 0,2 1 0 16,-2-6 2-16,0 0 1 0,0 0 3 0,0 1 3 15,1 1 4-15,-1 0 3 0,0-1 5 16,0 0 6-16,0-1-1 0,0 0-5 15,0 1-4-15,0-1-7 0,-4 0 0 16,-3-3 1-16,-1-4-1 0,1-1 2 16,2 1 0-16,-1-2 0 0,0-3-2 0,1 3 2 15,1-5-4-15,0 5 1 0,3-4 0 16,-2-4-3-16,3 4 0 16,-2-7-2-16,2 3 0 0,0 2 0 15,0-4-1-15,0 3-1 0,2 3-1 0,1-4-1 16,2 4 0-16,-1 4 2 0,4-5 0 15,-1 3 1-15,3-1 0 0,2 2-2 16,-2 0-7-16,-1 6-2 0,-4 1-1 16,5 2 2-16,1 1 4 0,6 0 3 15,2 1-1-15,0 6-3 0,-4 4 3 0,-3 3 0 16,-2 3 3-16,-3 2 2 0,-2 2-1 16,-5 1-1-16,0 0 0 15,0 1 1-15,-3-8-2 0,-3 1 1 0,3-5-2 16,2-8 3-16,-1 2 2 0,2-5 4 15,0 0 0-15,-1 0 3 0,1 0 2 0,0 0-1 16,-2 2 2-16,2 0-2 16,-1-2-2-16,1 1 1 0,-2-1-3 15,2 1-2-15,0-1-1 0,0 0-5 16,0 2-1-16,0-2-1 0,0 0-3 0,0 0 3 16,0 0-1-16,0 0-1 0,0 0-2 15,0 0-1-15,0 0 2 0,0 0 6 16,2 0 5-16,5 0 4 0,7 2-3 15,3-1-4-15,0 3-4 0,-3 0-2 16,1 1 2-16,-8 0 2 0,5 4-1 16,-4-2 2-16,-2 2-1 0,0-2-1 15,-5-3 1-15,1 5 0 0,-2 4 2 16,-8 5 3-16,-6 4-2 0,-6-1 1 16,-5-3 1-16,-1-1-3 0,0-2 1 0,-1-3 2 15,3-2-2-15,1-3-1 0,6-1-1 16,0-6-22-16,5 0-56 0,1-8-136 15</inkml:trace>
  <inkml:trace contextRef="#ctx0" brushRef="#br0" timeOffset="100711.8378">25611 5586 604 0,'0'0'23'0,"0"0"-14"16,0 0-12-16,0 0-14 0,0 0-54 16,0 0-144-16,0 0-81 0</inkml:trace>
  <inkml:trace contextRef="#ctx0" brushRef="#br0" timeOffset="105203.9125">24642 6422 79 0,'0'0'34'0,"0"0"-3"16,0 0-2-16,0 0-10 16,0 0-8-16,0 0-3 0,0 0-5 15,0 0 4-15,0 0 3 0,16-51 3 16,-16 48 1-16,0 3-6 0,0-1-1 0,1 0-1 16,-1 0 1-16,0-1-2 0,2 0 1 15,-2 2-3-15,0-1 0 0,0 1-1 16,0-1-2-16,1 1 0 0,-1-2 0 15,0 2-2-15,0-1 2 0,0 1-2 16,0 0-2-16,0 0-2 0,0 0 0 0,0 0 1 16,0 0 5-16,2 0 4 15,-2 0-2-15,1 0 0 0,1 3-2 16,-1 1 1-16,2 5 1 0,1 7 2 16,-2-2 1-16,2 6 1 0,-2 1-2 0,2-1 1 15,-1 3-4-15,0 0 0 0,0-1-2 16,0 3-1-16,-1 0 1 0,1 4 1 15,2 1 3-15,-4 4-2 0,1 2 1 16,-2 4-4-16,0-1 2 0,0 3 0 16,0-3 0-16,0-3 2 0,0-1-1 15,0-6-1-15,0-9-1 0,0-2 2 0,0-8-1 16,0-3 0-16,0-1 0 16,0-2 0-16,0 2-1 0,0-1 1 0,1 1 1 15,-1-1 0-15,3 1-1 0,-3-2 0 16,1 3-1-16,-1-3-2 0,2 2 3 15,-2-2-1-15,1 9 0 0,1-7 1 16,-2 4-1-16,1 2 1 0,-1-7-2 16,1 6 0-16,-1-5 0 0,0-1-3 15,2 0 0-15,-2-5-8 0,0 0-13 0,0 0-14 16,0 2-9-16,1-1-4 0,1 5-7 16</inkml:trace>
  <inkml:trace contextRef="#ctx0" brushRef="#br0" timeOffset="105751.933">24680 6947 147 0,'0'0'35'0,"0"0"-2"15,0 0-8-15,0 0-7 0,0 0-8 16,0 0-7-16,0 0-7 0,0 0-1 16,0 0 2-16,0 0 2 15,-3-12 2-15,4 11 1 0,4 0 1 0,5-3-5 16,4 0 4-16,1-3-6 0,2 0 6 15,0-1 4-15,1-2-1 0,2-1-1 16,0 0-8-16,-1 1 0 0,3 0 0 16,-1-2 3-16,1 0 2 0,1 0-2 15,0-1-1-15,-1-1 2 0,-3 0 0 0,-5 5 2 16,-2 0 0-16,-3-2 0 0,-2 4 1 16,-2-1 0-16,-2 5 0 0,-3-3 0 15,2 2-3-15,-2-1-3 16,1 0-7-16,-1 5-9 0,0-1-13 0,-3 1-17 15,-8 0-31-15</inkml:trace>
  <inkml:trace contextRef="#ctx0" brushRef="#br0" timeOffset="106527.5904">24107 7560 315 0,'0'0'61'0,"0"0"-8"0,0 0-12 16,0 0-10-16,0 0-9 0,0 0-8 16,0 0-8-16,0 0-3 0,-23-80-3 15,29 63-1-15,0 7 1 0,3-3-2 16,2 3 0-16,2 1 0 0,0 0-4 0,0 3 2 16,-3 3-1-16,1 3-4 0,7 0 1 15,-4 0-1-15,5 9 0 0,-6 4 2 16,-3 5 3-16,-3 7-1 0,-5 4 3 15,-2 3 2-15,0 4-1 0,-7-1 0 16,-2-2-1-16,-3-2-2 0,1-4 3 0,-1-3-1 16,1-3 4-16,-2-1-1 15,4-6 2-15,3-6-1 0,0-3 1 16,2-2 1-16,1 1-1 0,0-1 1 16,3-3-2-16,-1 0 1 0,1 0-7 0,0 0 2 15,0 0 1-15,0 0 1 0,13-1 2 16,1-8-3-16,7 2-1 0,-2-2-11 15,1-2-5-15,0 2-7 0,0-2-19 16,2 1-22-16,-1-1-21 0,-1-1-17 16</inkml:trace>
  <inkml:trace contextRef="#ctx0" brushRef="#br0" timeOffset="106996.7369">24281 7108 352 0,'0'0'48'0,"0"0"-12"0,0 0-10 0,0 0-8 15,0 0-8-15,0 0-9 0,0 0-4 16,0 0-6-16,0 0 0 0,0 0 2 16,-36-25 3-16,34 30 3 0,-1 8-4 15,2-1-1-15,1 0-3 0,0 4 4 16,0-5 2-16,1 5 4 0,5-1-2 0,-2-7 1 16,3 7-1-16,-1-8 1 0,0-2-4 15,0 4 0-15,-3-7-3 0,1 2 1 16,-4-4 3-16,0 0 6 0,0 0 8 15,3 0 1-15,-2 0 0 0,2 0-2 16,0-4-4-16,-1 0 2 0,-1-7 0 0,-1-2-5 16,0-5 5-16,-6-4-7 0,-1 7 2 15,1 0 2-15,2 6 2 16,-2 0 1-16,2 0 0 0,1 4 2 16,0 2 0-16,3 3-2 0,-4-3-3 0,1 0-8 15,0-1-6-15,2 2-6 0,1 2-16 16,-2-1-39-16,2 3-68 0,0 6-117 15</inkml:trace>
  <inkml:trace contextRef="#ctx0" brushRef="#br0" timeOffset="108307.7903">26051 6647 4 0,'0'0'5'15,"0"0"2"-15,0 0-1 0,0 0 1 16,0 0 0-16,0 0 0 0,0 0-1 16,0 0 0-16,0 0 2 0,0 0 2 15,11-32 3-15,-11 30 2 0,2 1 0 16,-2-1-3-16,0-4 2 0,0 0-2 0,0 0 7 16,0 2 1-16,0-3 1 0,0 3-1 15,0-1-3-15,0 1-1 0,0 4 1 16,0-7 0-16,0 3 2 0,-2 0-3 15,2-1-1-15,0 5-1 0,-1-2-4 16,1 2-2-16,0-1-1 0,0-1-1 0,-2 2-4 16,2-1 0-16,0 1 1 15,0-2-1-15,0 2 0 0,-1-1-1 0,1 1-1 16,0-1-1-16,0 1-2 16,0-2-4-16,-2 2 0 0,2 0 1 0,0 0 3 15,0 0 2-15,0 0 2 0,0 0 0 16,0 3-1-16,0 4 1 0,-1 8 0 15,1 5 1-15,0-8-2 0,-2 10 0 16,2-4-2-16,-1 3 2 0,0 5 0 16,-1 0-1-16,1 2-1 0,-1 0 1 0,-1 6-3 15,2 2 6-15,-5 6-1 0,3 1 0 16,-1 1-1-16,1-2-2 16,0-2-2-16,0-4 3 0,0-1 3 0,0-2-1 15,0 1 4-15,-1-4-3 0,2 0-3 16,0 0 2-16,2-11-2 0,0 1 1 15,0-2 0-15,0-6 0 0,0 6 0 16,0-8 0-16,0-4-1 0,0 5 0 16,0-6 1-16,0 0 0 0,0 1 0 15,0 0 0-15,0 0 0 0,0 5-1 0,0 1 0 16,0-1-1-16,0 1 0 0,0 0-1 16,0 6-1-16,0-5 0 0,-1 5-1 15,-1-8 0-15,1-4 0 16,-1 5 0-16,2-5-1 0,-1 0 0 0,1 0 2 15,0-6-4-15,0 0 1 0,-2 0 1 16,2 2 0-16,0 0-2 0,0-1-3 16,0 0-4-16,0 0-19 0,0-1-8 15,0 2-9-15,0-2-8 0,0-3-2 16</inkml:trace>
  <inkml:trace contextRef="#ctx0" brushRef="#br0" timeOffset="108891.3554">26032 6663 150 0,'0'0'38'0,"0"0"-2"15,0 0-5-15,0 0-5 0,0 0-4 16,0 0-1-16,0 0-3 0,0 0-3 16,0 0-2-16,-2-15-7 0,2 14-2 0,0-1-3 15,0 0-4-15,0 2-5 0,0-1-3 16,0 1 1-16,0 0 4 0,0 0 5 16,0 0 2-16,0 12-1 0,3 4 1 15,2-3-2-15,-1 4 1 0,-1-2 1 16,-2-3-1-16,2 6-1 0,-1-1 1 15,-1 1 1-15,2 8 3 0,-2 0 4 16,-1 4 2-16,2 4 0 0,-2 3 0 16,0-2-6-16,0 3 2 0,0-1-6 15,0-1 1-15,0 0 4 0,0 3-4 0,0 0 0 16,0-1-1-16,0 2 0 0,0-1 1 16,0 2-1-16,0 1 1 0,-2 3-2 15,1-3 0-15,1 0 1 16,-2-2-1-16,2-5 0 0,0-3-1 0,0-5 0 15,0-7 1-15,0-3 1 0,0-6-1 16,0 2 1-16,0-1-4 0,0-1 1 16,0 1 0-16,0-8-1 0,0 7 0 15,2-7 2-15,-2 1-1 0,1 1 0 16,-1-6 0-16,0 0 1 0,0 0 0 0,0 1 2 16,2 1-3-16,-2-1 1 0,0 1-1 15,1 0-2-15,-1 0 0 0,0-1-3 16,0 1-6-16,0-2-11 0,0 0-18 15,0 1-10-15,0-1-7 0,-1 0-3 16,-4-4-12-16</inkml:trace>
  <inkml:trace contextRef="#ctx0" brushRef="#br0" timeOffset="109324.1056">26010 6821 258 0,'0'0'48'0,"0"0"-19"16,0 0-14-16,0 0-7 0,0 0-8 16,0 0-2-16,0 0-3 0,0 0-1 15,0 0 3-15,0 0 1 0,0-10 2 16,0 11 0-16,0 13-2 0,0 7 1 15,0 5 1-15,-3 3-1 0,3 2 1 16,0 0 0-16,0 2-3 0,0 3 0 16,0-2 0-16,-1 3 3 0,1 4 6 15,-1 0-2-15,-1 6 1 0,1-2-3 0,-1 2-2 16,1 0 0-16,1 1-1 0,0-1 1 16,0-4-2-16,0-1 1 0,0-5 1 15,3-2-2-15,0-6 1 16,-2-8 0-16,3-4 1 0,-3-5 0 0,1 0 2 15,-1-1-2-15,-1-6 0 0,2 0 0 16,-2-5 0-16,0 0 2 0,0 0-1 16,0 2 0-16,1 0 0 0,-1 0 0 15,0-1-3-15,0-1-7 0,0 0-16 16,0 1-30-16,0-1-18 0,0 0-44 0</inkml:trace>
  <inkml:trace contextRef="#ctx0" brushRef="#br0" timeOffset="110021.4075">25676 7410 5 0,'0'0'11'0,"0"0"3"16,0 0 4-16,0 0 1 0,0 0-5 16,0 0 2-16,0 0-2 0,0 0-1 15,0 0 4-15,0 0-1 0,-11-9 2 16,11 9-1-16,-2-1-1 0,2 1 0 0,-1-2 0 16,1 2-1-16,0-2 2 0,-2 2-2 15,2-1-2-15,0-1 0 0,0 1-4 16,0-1-1-16,0 1-3 0,0 0-3 15,0-1-1-15,0 1 1 0,0-4-2 16,3 0 1-16,6-2 0 0,-4-1-1 0,3 2 0 16,3-3-1-16,2 2 0 15,3-3-1-15,0 0 0 0,0 2 0 16,1 1 1-16,0-3-2 0,0 3-4 16,-3-2-1-16,3 0 0 0,-6 2-2 0,2 0-10 15,0 1-6-15,-3 1 3 0,6-2 2 16,1 2 15-16,-1 1 1 0,1-2-14 15,-2 1-14-15,-4 3-5 0,-1-1 2 16,2 1 1-16</inkml:trace>
  <inkml:trace contextRef="#ctx0" brushRef="#br0" timeOffset="110417.8348">25611 7415 285 0,'0'0'42'16,"0"0"-10"-16,0 0-5 0,0 0-7 16,0 0-5-16,0 0-5 0,0 0-3 15,0 0-3-15,0 0 0 0,0 0-2 16,14-61-1-16,5 49 0 0,-1 0 0 0,2 3-1 16,0-1-1-16,-1 3 0 0,3 1 0 15,-2-1 0-15,-1 2-1 0,-4 0-2 16,2 2 0-16,0-1-2 0,-7 1-1 15,9 0-3-15,-2 1-4 0,-4 0-4 16,5 2-4-16,-6 0-8 0,0 0-15 0,-2 0-16 16,0 4-9-16,-1 0-29 15</inkml:trace>
  <inkml:trace contextRef="#ctx0" brushRef="#br0" timeOffset="112291.1742">25507 6791 207 0,'0'0'42'0,"0"0"-7"15,0 0-9-15,0 0-5 0,0 0-4 16,0 0-5-16,0 0 0 0,0 0-3 16,0 0 1-16,-1-26-1 0,1 25-1 0,0-1-1 15,0 1-3-15,0-6-2 0,0 0-1 16,0 1-1-16,0-3 0 0,0 4 1 15,0 0-3-15,1-3 2 0,0 4-2 16,1 0-1-16,5-4 3 0,-4 5-2 16,4-3 2-16,-1 0-1 0,-3 3-2 0,1 2-1 15,-4 1-2-15,0-2 0 0,7 2 0 16,-2 0-3-16,5 0 1 0,-1 0 2 16,-2 5 0-16,1 2 5 15,-2 1 1-15,0 4 2 0,0 3 3 0,-5-3 0 16,3 6-2-16,-4-1 0 0,0 0 0 15,0-2-1-15,-4 0 1 0,0-1 2 16,0-3-2-16,-2 2 2 0,0 1-2 16,3-6 0-16,-4 5-2 0,3-5 0 15,2-4-1-15,-1 6 0 0,3-6 0 0,-1 0 0 16,1 3 1-16,0-4 0 0,0 1 3 16,0 1 0-16,3 1 2 0,0-5 0 15,0 1 0-15,8 0 1 0,2-2-1 16,6 0-4-16,5-8 0 0,-3-2-3 15,0-3-3-15,-2 1-5 0,-1-2-3 16,-1 1-5-16,-1-1-2 0,1 0-16 16,-2-1-39-16,-6 4-29 0,-3 4-73 15</inkml:trace>
  <inkml:trace contextRef="#ctx0" brushRef="#br0" timeOffset="112863.1349">25696 6468 111 0,'0'0'30'0,"0"0"-2"0,0 0-2 0,0 0 8 15,0 0 15-15,0 0 9 0,-17-87-3 16,15 83-6-16,-1-6-14 0,2 6-13 16,0 0-3-16,-1 1-6 15,-2-3-5-15,1 3-4 0,0 1-3 0,2-1-2 16,1 3 0-16,-2-2-3 0,2 2-2 15,-1 0-2-15,-1-1 0 0,1 1 1 16,-3 0 0-16,-4 3-2 0,-2 5 5 16,2 3 0-16,2 1 3 0,1 5 2 15,2-7-2-15,-1 8-2 0,4-7 0 0,0 1 0 16,0-3 2-16,0 1 0 0,6-2-1 16,-2 1-5-16,2-2 0 0,1-1 3 15,2 0 8-15,1-2 0 0,0 0 0 16,3-4-1-16,2 0-4 0,-1-1 6 15,7-7 3-15,-3-1-2 0,-6 1 3 16,-2-2 0-16,-2 5 2 0,-3-2 4 16,-1-1-4-16,-2 3 1 0,-1-4 1 15,-1 3 2-15,0-5 0 0,0 3-2 16,-3-2-6-16,-6-1-6 0,1 4-2 0,-2-2-4 16,1 4-3-16,-4 4-2 0,-6 1-14 15,-1 2-19-15,-12 9-39 0,3 8-66 16,1-1-111-16</inkml:trace>
  <inkml:trace contextRef="#ctx0" brushRef="#br0" timeOffset="135803.3856">15875 7993 67 0,'0'0'7'0,"0"0"1"16,0 0 2-16,0 0 3 0,0 0-1 15,-38-82 3-15,34 75 0 0,-1-2 5 0,-1 0 0 16,3 5 2-16,2 1-3 0,1 3-2 16,-3-2-3-16,-1-1-4 0,1-1 0 15,0 3-2-15,3 1 0 0,-1-2-2 16,1 2 5-16,-2-2-1 0,1 1 6 15,-1 0 4-15,1-1 2 0,-1 0-3 16,1 1 2-16,-2 0-2 0,3-2 0 16,0 3-1-16,0-1-3 0,-1 1-1 15,1-1-1-15,-2 1-3 0,2-1-1 16,-1 1-2-16,1-2-1 0,-2 2-2 0,2-2-3 16,-1 2 0-16,1-1 0 0,0 1-2 15,0 0 0-15,-3-1 0 0,3 1-1 16,0 0 0-16,0 0-1 0,0 0 1 15,0 0 2-15,0 0 0 0,0 0 1 16,0 0 1-16,3 0 0 0,0 0 2 0,1 6-3 16,3 0 3-16,-1 0-4 15,-1 1 2-15,2 0-2 0,-3-2 0 16,2 3 0-16,1 3 0 0,-2-4-2 16,3 4 2-16,-1-1 0 0,-2-3 0 0,2 6 0 15,0-3 2-15,0-2-4 0,1 4 2 16,0 1 2-16,1-3-4 0,2 4 1 15,-2-5 1-15,-1 0-1 0,1 2 2 16,-3-5-1-16,3 4-1 0,-3-3 2 16,1 0-1-16,-1-1 0 0,1 2 1 0,-1-2-1 15,1 2 0-15,0-1 0 0,0 1 0 16,4 2 0-16,-5-4 0 16,5 5 2-16,-1 0-2 0,-1-2 0 15,4 3 0-15,-2 0 0 0,1 0 0 0,-1 0 0 16,0 2 0-16,0-2 0 0,2 2 0 15,-1-2-2-15,1 0 1 0,0 1 1 16,1 1-2-16,-2-1 3 0,2-1-1 16,1 1-1-16,0-1 2 0,0 1-2 15,1-1 1-15,-3-2 0 0,4 2 0 0,-2-1 0 16,-2 1 1-16,3-1-1 0,-3-2 0 16,3 1 0-16,-3 0 0 0,1-2 0 15,-1 3 0-15,0 0 0 16,2 1 4-16,-1 1-4 0,-5-5 3 0,1 2-3 15,1 0-1-15,-2 1 1 0,3 1-2 0,-1 0 2 16,1-1-2-16,0-1 1 16,0 1 1-16,2 0 0 0,-2-1-2 15,0 0-1-15,3 3 1 0,0-1 2 16,3 2 1-16,-1-1 2 0,0 3-2 0,1-2 0 16,-1 2-2-16,-2-2-2 0,2-1 1 15,-1 2 1-15,4 1 2 0,0 0 3 16,1-1-3-16,0 2 1 0,1-2-2 15,0 2 1-15,1 0-1 0,0-2 2 16,0 0-2-16,-1 2-2 0,0-2 1 16,-1 0 2-16,0 2-1 0,-1-3 0 0,-2 1 0 15,1-1-1-15,-1-1 1 16,-1 1-1-16,0-1 1 0,-1 1 1 16,3-2-2-16,0 0 2 0,-2 2-1 0,3-2 0 15,2 2 0-15,-3 0 1 0,0-1 1 16,-2 1-2-16,2 3 3 0,-2-2-4 15,-2 1 2-15,0 2 0 0,2-2-2 16,-2-2 1-16,1 2 0 0,2-2 0 16,-4-1-1-16,3 1 2 0,0 0-1 0,0 0 0 15,-1-2-1-15,4 1 0 0,-1-2 1 16,0 0 1-16,2 0-3 0,1-1 2 16,-2-1-2-16,2 0 2 15,1-2 2-15,-3 1-2 0,2-2 0 0,-2 0-2 16,-7-1-2-16,1-1 1 0,-5 1-2 15,-1 0 4-15,0-1 1 0,1 0 0 16,-2 1-2-16,-4-3 0 0,4 4 1 16,-4-3 2-16,1 0 0 0,1 3 0 15,-2-2 0-15,0 6-1 0,1-2 2 0,-1 2 1 16,1-1-2-16,-2-5 0 0,1 4-1 16,-2-4 1-16,2 1-1 0,-2 0 0 15,-1-5 0-15,0 0-2 0,0 0 2 16,2 1 1-16,-2 1 0 0,1-2 0 15,-1 1 1-15,1-1-2 0,-1 0 2 16,2 1-2-16,-2-1 0 0,1 0-1 16,-1 2-8-16,2-2-9 0,-2 0-32 15,1 0-55-15,-1 0-76 0</inkml:trace>
  <inkml:trace contextRef="#ctx0" brushRef="#br0" timeOffset="136835.0178">17846 9651 279 0,'0'0'34'0,"0"0"-16"0,0 0-6 15,0 0-3-15,0 0 2 0,0 0 4 16,0 0-2-16,0 0 0 0,0 0-6 15,0 0-4-15,-16-35-2 0,16 35-1 16,0-2-3-16,0 2-3 0,0-2-3 16,0 1-6-16,0 0-1 0,0-1 2 15,0 1 7-15,0-1 6 0,0-1 3 16,3-2 3-16,5 1-3 0,2 0 0 0,-1-1-4 16,0 2-1-16,2 1 2 0,-1-1-3 15,-4 2 4-15,6 1 0 0,-5 0 1 16,5 0 1-16,-1 0-1 0,-1 0-1 15,-1 1-1-15,-2 4 2 0,0-1 0 16,-2 4 1-16,-4 0 2 0,2 3-1 0,-3 6-2 16,0 1 2-16,0 4-2 15,-4-2-1-15,-3-2 2 0,1-6-1 16,0 2 2-16,0-2 0 0,0-4 3 16,-2 2 3-16,2-4 5 0,-1-1 0 0,-1-1 3 15,-3-2 1-15,2-1-3 0,3-1-2 16,-5 0-2-16,4 0 2 0,-5 0-2 15,2 0 0-15,-2 0-1 0,-1-6-6 16,6 2-2-16,-6-4 0 0,3-1-4 16,3 3 2-16,-5-5-2 0,5-1 1 0,1 5-1 15,-1-7 1-15,1 6-3 0,3-2 1 16,0 0 0-16,2-2-2 0,-1 2 2 16,2-4-1-16,0-6 0 15,0 1 0-15,0-6 0 0,2 10 1 0,2-2 2 16,5 4 1-16,-5 4 1 0,5-3 1 15,-3 4-1-15,1 1 1 0,4-1 0 16,-3 3-1-16,3-2 2 0,4 2-2 16,-5 2 1-16,7 0-2 0,-1 2 0 15,-2-1 0-15,6 2-1 0,-2 0 0 0,1 0 0 16,1 3-2-16,-1 1 1 0,-6 6 1 16,0-1 0-16,-3 4 2 0,-2 4 0 15,-4 3 0-15,-3 4 1 0,-1 2-2 16,0 1 0-16,-7-1 0 0,-3 0 2 15,-3-3-1-15,1-2 0 0,-1-5 0 16,-1-2 1-16,1-3 1 0,1-4 2 16,-1 0-2-16,4-4 0 0,-5-3-2 15,-3 0 1-15,5 0-1 0,-4-7-2 16,2-1-2-16,5-5-13 0,-1-5-20 0,3 4-33 16,4-2-45-16,3 0-79 0</inkml:trace>
  <inkml:trace contextRef="#ctx0" brushRef="#br0" timeOffset="137727.4193">17864 9824 226 0,'0'0'56'0,"0"0"-7"15,0 0-9-15,0 0-4 0,0 0-6 0,0 0-7 16,0 0-4-16,0 0-5 0,0 0-2 16,2-41-4-16,-2 34-2 0,1 4 1 15,-1 3 0-15,0-2-1 0,0 2-3 16,0-2 0-16,2 1-3 0,-2-1 1 15,0 1 0-15,0-1 0 0,0 2 1 16,1-2-2-16,-1 2-2 0,0-1 1 16,0 1 1-16,0 0 1 0,0 0 3 15,0 0-2-15,0 3 0 0,0 3-1 16,2 6-1-16,-2 5 1 0,1-7 0 0,1 10-1 16,-2-1 4-16,1 2-3 0,2 6 3 15,0 1-4-15,-2-1-1 0,0 2 1 16,2 0-2-16,-1 3 1 0,-1 4 1 15,-1 1-1-15,2 5 1 0,-1 2 0 16,1 0-2-16,1 1 2 0,0 2 0 16,0 0 0-16,-2 0 2 0,2 2-2 15,-1-1 2-15,-2 1-2 0,0 0-1 0,0 0 1 16,0-3 0-16,0 2 0 16,0 0 0-16,0 1 1 0,2-1-2 0,-1-2 1 15,2 4 0-15,-1-3 1 0,-1 0 3 16,2 0-4-16,-1-2 3 0,-1 1-3 15,2-2-1-15,-1-2 1 0,-1 1-1 16,0-2 1-16,1 2 0 0,-1 1 1 16,1-4-2-16,2 2 1 0,-1-3-1 0,0-1 1 15,0-3-1-15,0-2 0 0,-1-1-1 16,3-2 2-16,-1 0 4 0,-1 0-3 16,3-3 1-16,-3-2-4 15,-2-1 0-15,2-8 1 0,-2-1 1 0,-1-3 0 16,2-1 0-16,-2 2 0 0,0-9 0 15,1 2-2-15,-1-6 2 0,0 5 0 16,2-1 0-16,-2 0 0 0,1 3-1 16,-1-7 0-16,0 0-1 0,0 0-2 15,0 1-1-15,2 1-2 0,-2-1-1 0,0 1-1 16,0-1 0-16,0 1-1 0,0-2-8 16,1 1-11-16,-1-1-14 0,0 3-20 15,0-3-31-15,0 0-27 0</inkml:trace>
  <inkml:trace contextRef="#ctx0" brushRef="#br0" timeOffset="140308.1722">17995 9537 94 0,'0'0'38'0,"0"0"3"16,0 0 0-16,0 0-2 0,0 0-7 0,0 0-3 15,0 0-1-15,0 0-2 0,0 0 0 16,-5-12-5-16,4 12 2 0,1-3-1 15,0 3 1-15,0 0 0 0,0 0-4 16,0-2-4-16,0 2-3 0,0-1-3 16,-2 1-1-16,2-2-2 0,0 2-1 0,0-2-3 15,0 2 1-15,0 0-5 0,0-1 2 16,0 1 0-16,0 0-2 16,0 0 0-16,0 0 1 0,0 0 1 15,0 0 1-15,0 0 1 0,3 0 0 0,2 0 0 16,4 6-1-16,2 2 1 0,0-1 0 15,1 1 2-15,-2-1-3 0,2 1-1 16,1 1 2-16,1 2-1 0,-4-4 0 16,0 2 2-16,1 1-3 0,0-2 0 15,2 4-1-15,1-2 0 0,-1 0 1 0,1 3 1 16,1-3 0-16,0 2 0 16,2-1-1-16,2 0 1 0,-2-1-2 0,2 1 1 15,-1 0 0-15,0-1-1 16,0 1 1-16,2 0 0 0,-3-2 0 0,1 0 0 15,-3 0 0-15,0 0 1 0,1-2-1 16,-3 3 0-16,3 0 0 0,-6-5 3 16,2 2-3-16,0 3 0 0,0-2 5 15,4 7-5-15,-4-3 4 0,2 0-4 16,-1 1-1-16,2 0 1 0,0-1-1 0,-1 0 1 16,1 1-1-16,-3 0 0 0,4 0 1 15,-3 1-1-15,3-1 1 0,-2 2 0 16,2-1 0-16,0 1 1 0,1-1-1 15,-1 1 1-15,2-1-2 0,-2-2 1 16,1 2 0-16,0-2 0 0,-1 0 0 0,0 0 0 16,0 0 0-16,0 2 0 15,0-2-1-15,1 0 3 0,1 1-2 16,0 0 0-16,0 1 1 0,0-1-2 16,1 1 1-16,-1 0 0 0,0 0-1 0,-2 1 2 15,3-2-2-15,-3 1 1 0,1-1-1 16,-1 1 2-16,0 0-1 0,-3 0 0 15,3-1 0-15,-3-1-2 0,0 1 2 16,0-1 0-16,1 0-1 0,0 0 1 16,1 0 2-16,0 0-2 0,1 0 4 0,-2 2-5 15,2-1 1-15,-3-1-2 0,3 1 1 16,-1-3-1-16,0 1 1 0,0 0 0 16,2-4-1-16,-1 3 1 15,3-2 1-15,-3-3-1 0,-2 0 1 0,-1-1-1 16,3 1 1-16,-1 1-1 0,-1-1 1 15,-1 0 0-15,-4 0-1 0,1 0 1 16,0 0-1-16,-2-3 0 0,0 3 1 16,-2-4-1-16,1 4 1 0,-3-4-1 15,1 1 0-15,2 2 1 0,-3 0-2 0,-1-1 1 16,1 2 1-16,-1-2-1 0,0 1 0 16,0-1 0-16,-1 0 0 15,-1 2 1-15,1-3 0 0,-1 3-1 16,-1-5 0-16,0 0 1 0,0 0 0 0,2 1 0 15,-2 1 0-15,1-2 0 0,-1 0-2 16,2 2 1-16,-2-2-4 0,0 0-1 16,1 0-9-16,-1 0-6 0,0 0-13 15,3 0-20-15,-3 0-40 0,0 0-61 16</inkml:trace>
  <inkml:trace contextRef="#ctx0" brushRef="#br0" timeOffset="143003.8738">26736 7770 95 0,'0'0'44'16,"0"0"1"-16,0 0 5 0,0 0-5 16,0 0-11-16,0 0-6 0,0 0-6 15,0 0-9-15,0 0 2 16,0 0-3-16,16-67 0 0,-16 67 0 0,0-1-1 15,0 1-1-15,0-1-1 0,1-1-1 16,-1 0-2-16,0 1-1 0,2-1-1 0,-2 1-1 16,0-1 2-16,0 0-1 15,1 1 1-15,-1 1-1 0,0-2-1 16,0 2-1-16,0-1-2 0,0 1-1 0,0-2-2 16,0 2-1-16,0 0 3 0,0 0 1 15,2 0 4-15,-1 11-1 0,2-1-1 16,0 7 1-16,-2 2-1 0,1-1-1 15,-1 6 0-15,-1 0 3 0,0-1-4 16,0 1 5-16,-3 0-4 0,-4 1-1 0,-2-3 1 16,-2-3-1-16,-1-1 0 15,0-2 1-15,3-4 0 0,-2-4 1 16,4-1-1-16,-3-3 1 0,3 1 2 16,3-4-3-16,-1 1 1 0,-1-2-2 0,-1 0-3 15,2 0-6-15,0 0-15 0,5 0-37 16,-4 1-34-16,-1 1-25 0,-6 3-22 15</inkml:trace>
  <inkml:trace contextRef="#ctx0" brushRef="#br0" timeOffset="143371.1794">26732 7728 305 0,'0'0'47'16,"0"0"-2"-16,0 0-6 15,0 0-6-15,0 0-4 0,0 0-5 0,0 0-7 16,0 0-5-16,0 0-7 0,6-46-6 15,-5 46-2-15,-1-1-2 0,0 1 2 0,0 0 3 16,0 12 1-16,0 6 1 16,-4 4-1-16,1 1 1 0,-3 0-2 15,0 0 1-15,-1 1 3 0,-2 2-3 16,2-1 4-16,-3-3-5 0,0-1-2 0,1-1 0 16,-1-3 0-16,0-2-3 0,0-1-2 15,-1 1-3-15,-1-3-7 0,0 1-17 16,-4-3-35-16,2 0-46 0,-5-2-99 15</inkml:trace>
  <inkml:trace contextRef="#ctx0" brushRef="#br0" timeOffset="145828.3274">26072 8462 202 0,'0'0'52'0,"0"0"-12"16,0 0-10-16,0 0-5 0,0 0-10 16,0 0-5-16,0 0-4 0,0 0-5 15,0 0-3-15,-10-11-2 0,9 11-1 0,1-1 0 16,-2 1 3-16,2-1-2 0,-1 1 4 16,1-2 0-16,0 2 1 0,0-1-1 15,0 1 3-15,0-2-6 0,0 2 6 16,0 0 0-16,0 0 3 0,0 0 3 15,0 0-3-15,3 0-3 0,1 0-1 16,8 0 2-16,-4 3-4 0,3 0 0 16,0 0 1-16,-1 0-1 0,0 0 0 15,3-1 2-15,5 1 3 0,-1-3 2 16,7 0 2-16,-2 0 0 0,1 0-5 0,2-6 1 16,-1 1-3-16,2-2-1 0,-2 0 0 15,0-1-1-15,-1-2 1 0,2 1 1 16,-5-2-1-16,2 2 0 0,-3-1 0 15,-2 0 0-15,-4 3 0 0,-1-1 0 16,-5 4 0-16,-4 1 0 0,2 2 1 16,-5 1-2-16,0-2 0 0,0 2 0 15,2 0-3-15,-1-2 2 0,1 2 0 16,-1-1-1-16,1 1 1 0,-1-2 0 16,-1 2 0-16,2-2 1 0,-2 2 0 0,1 0-2 15,-1-1 1-15,2 1 0 0,-2 0-2 16,1-1-1-16,-1 1 2 0,2-1 1 15,-2 1-1-15,0 0 0 0,1 0-3 16,-1 0-3-16,0-2-2 0,1 2-3 16,-1 0-2-16,0 0 4 0,0 0 2 0,0 0 3 15,0 0 4-15,0 0 2 0,0 0 1 16,0 0 0-16,0 0 2 0,0 0 1 16,0 0 2-16,0 0-1 0,0-2 3 15,0 2 3-15,0 0-4 0,0-1-1 16,0 1-3-16,0-2 0 0,0 1 2 15,3-4-3-15,0 2 1 0,0 0 2 16,1 0-1-16,-4 3 4 0,0-2 0 16,0 2 0-16,2-1 1 0,-1-1-1 15,1 1 1-15,-1-1-2 0,-1 2 1 0,2-1-3 16,-2 1 1-16,1-2-3 0,-1 2-1 16,0-1 1-16,1 1-2 0,-1-2 1 15,0 2-1-15,2-1 1 0,-2 1 2 16,0 0 0-16,1-2 1 0,-1 2-2 15,2 0 2-15,-2-1 0 0,1-1-3 16,2-3 0-16,0 1-2 0,6-4 0 16,-4 1 0-16,3 1 0 0,2-3-1 15,-2 3 1-15,3-2 0 0,-5 2 0 16,-4 3 0-16,4-3 0 0,-2 3 1 0,-1 0 0 16,0 0 1-16,-3 3 2 0,0-2-1 15,0 2 3-15,2-1-3 0,-1 1 4 16,1-2-1-16,-2 2-2 0,1-1 2 15,-1 1-3-15,0-2 1 0,2 2-2 16,-2-2 1-16,0 2 0 0,1 0-1 0,-1-1 1 16,0 1-1-16,0 0-1 15,0 0 1-15,0 0-1 0,0-1-1 16,0 1 0-16,0 0-1 0,1 0-1 16,-1 0 1-16,0 0-2 0,0 0-1 0,0 0 0 15,0 0 0-15,0 0 1 0,0 0 0 16,0 0 2-16,0 0 1 0,0 0 0 15,0 0 0-15,0 0 0 0,0 0 0 16,0 0 0-16,0 0 0 0,0 1 0 16,0 5-1-16,0 1 1 0,-2 3 0 0,-3 3 0 15,-2 0 1-15,-3 1 0 0,-2-1-1 16,-1-2 1-16,-1 1-1 0,-1-1 0 16,-2-3 1-16,0 2-1 15,-1-1 0-15,0-2 1 0,-3 1-2 0,-2 0 1 16,-1-1 0-16,-2 1-1 0,-3 2-2 15,0-2-1-15,-2 3-1 0,1 0-4 16,1 2-3-16,3-2-4 0,3 1-2 16,1-1 1-16,6-1 4 0,3-1 2 15,2-1 8-15,5-3-3 0,0-2 3 0,3 1 2 16,3-4-1-16,-4 2 1 0,1-1-1 16,-1 1 1-16,1 0 1 0,3-2 0 15,-2 0 3-15,2 0-2 16,-1 0 2-16,-5 0-1 0,-3 0-1 0,-1 0 0 15,0 0-1-15,-1-4 2 0,2 1-5 16,0-4 4-16,-1 3-3 0,3 0 3 16,-2-2 2-16,2 1-1 0,-2 0 1 15,6 2 0-15,-4-1 1 0,4 1-2 16,-1 0 0-16,1 1 0 0,-3-1 0 0,4 0 0 16,-1 0-1-16,0 1 1 0,3 2-2 15,-2-1-2-15,2 1 1 0,-1 0-1 16,-1-1-1-16,1 1 0 0,-1 0 1 15,1 0-1-15,-1 0 2 0,1 0 0 16,-1 0 0-16,1 0 2 0,-1 0-2 0,1 0 1 16,0 0 0-16,-1 0-2 15,0 0 2-15,0 0-1 0,1 0 1 16,1 0 2-16,-2 0-1 0,2 0 2 16,0 0 0-16,0 0-1 0,0 1 0 0,0-1 0 15,0 1 0-15,0-1-2 0,0 2 3 16,0-2 0-16,2 3 0 0,3 0 3 15,-2 0-2-15,4 2 0 0,-2-3 1 16,4-1-3-16,-1 1-1 0,1 2 1 16,0-3-2-16,1 1-2 0,1 1 0 0,1-2-3 15,1 1 1-15,-2-2 3 0,9 2 1 16,1-2 2-16,5 0 1 16,1 0 0-16,1-2-2 0,1-4 0 15,1-1-1-15,2-1 1 0,0-2-1 0,1 0 1 16,-3-1-1-16,-1 2 2 0,-1-1-2 15,-4-1 1-15,-2 0 0 0,0 1 0 16,-4 0 1-16,0 2 1 0,-5 0 0 16,-2 1 0-16,-3 0 0 0,-5 4 0 15,4-4 0-15,-4 4 1 0,-1-1 0 0,1 1-2 16,-3 3 1-16,0-1-2 0,0 1-1 16,2-1 0-16,-2-1-1 0,1 1 0 15,-1 1 0-15,2-2 0 16,-2 2 1-16,1-2 1 0,-1 2-2 0,0-1 1 15,2 1 0-15,-2-2 0 0,0 2 0 16,1-1 0-16,-1 1 0 0,0-2 0 16,0 2-4-16,0-1-1 0,2 1-3 15,-2 0-3-15,0 0-5 0,0 0-10 16,0-2-16-16,0 2-32 0,0 0-29 0,1 0-68 16</inkml:trace>
  <inkml:trace contextRef="#ctx0" brushRef="#br0" timeOffset="147583.8643">27793 8876 365 0,'0'0'43'16,"0"0"-8"-16,0 0-6 0,0 0-6 16,0 0-6-16,0 0-6 0,0 0-6 0,0 0-4 15,0 0 0-15,0 0-2 0,42-54 0 16,-19 48-1-16,0 1 4 0,5 2 3 15,1-1 1-15,3-1-1 0,1-1-2 16,0 2-2-16,-1-3-1 0,-2 1-1 16,-1 0 0-16,-3 2 1 0,0-1-1 0,-1 1-1 15,-1 1-2-15,-8 1-7 0,3 2-8 16,-9 0-13-16,-1 0-33 16,5 5-33-16,-6 2-43 0</inkml:trace>
  <inkml:trace contextRef="#ctx0" brushRef="#br0" timeOffset="147931.3361">28026 8874 437 0,'0'0'61'0,"0"0"-8"15,0 0-16-15,0 0-8 0,0 0-6 16,0 0-6-16,0 0-5 0,0 0-6 15,0 0-4-15,0 0-3 0,0-35-3 16,0 35 0-16,0-2 0 0,3 2 0 16,1 6 4-16,2 9-2 0,3 8 1 15,-4 4 1-15,0 4-1 0,-2 1 2 16,-3 3-1-16,0 1 3 0,0 2-3 0,-2-1 1 16,-2-4 4-16,-1-3-3 0,3-9 2 15,0-3-5-15,1-5 0 0,-1-7 0 16,2 0 0-16,0-6 0 0,0 0 0 15,0 0 1-15,0 1 1 0,0 1 0 16,0 0-1-16,0-2-3 0,0 1-8 0,0-1-8 16,0 0-21-16,6-10-23 0,-2-4-31 15,2 0-41-15,-3-3-102 16</inkml:trace>
  <inkml:trace contextRef="#ctx0" brushRef="#br0" timeOffset="150267.4284">28120 9247 211 0,'0'0'53'15,"0"0"-11"-15,0 0-2 0,0 0-3 16,0 0-6-16,0 0-6 0,0 0-11 15,0 0-1-15,0 0-7 0,0 0 2 16,30-70-2-16,-28 67-3 0,1 0-3 0,-3 3 0 16,0-2-1-16,3 2 2 0,-2 0 5 15,5 11 0-15,-4 6 0 16,0 3-2-16,-2 5-2 0,0-2 0 16,-3-1 0-16,-4 1-1 0,1-4 0 0,-3 2 0 15,2-3 2-15,0-4-1 0,0-1-1 16,3-5 2-16,1-3 0 0,1 0 3 15,2-5 3-15,-1 0 5 0,1 0 5 16,0 0-1-16,-2 0-1 0,2 0-5 16,-1 0-5-16,1-13-3 0,0-4 0 15,0-5-1-15,3-1-1 0,3 2-1 16,1-1 0-16,1 1-1 0,1 0 1 16,0 1-1-16,-2 2 1 0,1 6 0 15,-2-2-4-15,0 2 2 0,-1 3-3 0,-1 1 2 16,2 1 0-16,-2 4 0 0,-1 0 0 15,0 1-1-15,1 2 1 0,2 0 0 16,3 0 0-16,5 5 2 0,-2 5 2 16,2 5-4-16,-2 2 7 0,-3 3-8 15,-1 0 1-15,-4 1-2 0,-1 4-1 0,-1-3-2 16,-2 4-6-16,0-1-10 0,-3 2-21 16,-2-3-15-16,-2-1-8 0,3-3-1 15,-3-1-3-15,-2-2 8 0,0-4 3 16,-1-4 5-16,-1-1 22 0,3-4 13 15,-5-2 10-15,-3-2 10 0,5 0 9 16,-5 0 6-16,2-6 8 0,3-3 6 16,-2-5 7-16,3 4 7 0,5-4 5 15,0 5 9-15,1-2 1 0,-1-1-4 16,1 1-3-16,1 1-9 0,2 5-6 0,-1-6-9 16,2 3-8-16,3-4-9 0,9-3-5 15,2 4-6-15,5 2-3 0,3 2 0 16,3 2 1-16,3-1 0 0,3 2-4 15,2 0-3-15,-1 1-4 0,0 2-3 16,-2-1-5-16,-4 2-7 0,-1 0-7 0,-2 0-5 16,-9 3-6-16,3 0 1 15,-6 0 4-15,-1-2 5 0,3 2 6 16,-7-3 8-16,5 0 13 0,-4 0 10 16,-1 0 9-16,3 0 6 0,-5 0 6 0,-1-1 0 15,4-5 0-15,-5 2-1 0,-1-1 0 16,0 1 2-16,-1-2 4 0,0 0 3 15,0-5 3-15,0 0-4 0,-1 6 0 16,0-6-3-16,-1 7 0 0,1-1-2 16,1 1-3-16,-2-1-1 0,0 1-3 0,0-1-1 15,-2-4-3-15,1 6-3 0,0-2 2 16,-3-1-3-16,3 5-1 0,-1-2 0 16,-6 0-8-16,5 3 3 0,-5 0-3 15,-5 0 0-15,1 6 3 0,-1 6-3 16,3 3 0-16,0 3 0 0,1 2 0 15,2 2 1-15,2 1 0 0,1-1-1 16,2 1-2-16,2-2 0 0,2-2 2 16,2-1 0-16,6 1 2 0,1-4-1 15,4-1-2-15,3 0 1 0,0-5 0 0,4 0 1 16,2-5-1-16,1-2-1 0,0-2-1 16,3 0 2-16,0-4 1 0,2-3 0 15,0-2-3-15,0-2 1 16,-2 3-1-16,-6-3-1 0,-2 2-1 0,-5 4-6 15,-6 1-15-15,-1 1-23 0,-2 1-63 16,-4 2-68-16</inkml:trace>
  <inkml:trace contextRef="#ctx0" brushRef="#br0" timeOffset="150473.9542">28905 9432 573 0,'0'0'-2'0,"0"0"-14"0,0 0-72 15,0 0-186-15</inkml:trace>
  <inkml:trace contextRef="#ctx0" brushRef="#br0" timeOffset="155284.0142">17859 10476 49 0,'0'0'10'0,"0"0"-6"0,0 0 0 16,0 0 2-16,0 0 2 0,0 0 3 16,0 0 2-16,0 0 0 0,0 0 1 15,-26-12 1-15,24 12-6 0,1-1 0 0,-1 1-5 16,2-2 0-16,-1 2-3 0,1-1-4 16,-2 1 2-16,2 0-2 0,0 0 4 15,0-2 4-15,0 2 1 16,0 0 3-16,0 0 2 0,0 0-1 0,0 0 2 15,0 0 1-15,2 0-1 0,4-1 3 16,-1 1-3-16,1-2 3 0,6 1 0 16,-8-1 1-16,5-3-2 0,5 1-2 15,-5 0-4-15,4-3-1 0,4 0-2 16,-2-1-2-16,6-1 0 0,-2-2-2 0,2 3-1 16,0-2 0-16,-1 0 0 0,-2 1 0 15,0-1 2-15,-1 2 0 0,-2-2 3 16,1 1 3-16,0 0-1 0,-3-2-3 15,3 0 2-15,-1-2 0 0,-1-1 2 16,-1-1-1-16,1 0 2 0,-2 0 0 0,2-2 1 16,-1 0 0-16,1 2-3 0,-2-1 3 15,0 0 3-15,1 1-2 16,-3-1-1-16,0 0-3 0,2 0-5 16,-5 3 1-16,2 3 2 0,-5 3 2 0,-1 3-1 15,1 1 1-15,-4 3-3 0,0-2-2 16,0 2 0-16,2-1-2 0,-1 0 0 15,1-1 1-15,-2 1 0 0,1-1 0 16,-1 1 0-16,2 0 2 0,-2-1-1 16,1 0 0-16,-1 1-1 0,1-1 0 0,-1 0-1 15,2 2 1-15,-2-1 0 0,0 1 1 16,1-1-1-16,-1 1 1 16,0-2-3-16,2 0 1 0,-1-4-2 15,1 0-1-15,2-3 2 0,-1 0-1 0,3 1 2 16,-2 1-2-16,-1-1 2 0,1 1 0 15,1-1 1-15,-2 0-1 0,-2 4 0 16,4-4-1-16,-3 4 1 0,1 0 0 16,1-5-6-16,-2 6 6 0,-1-2-3 15,2 2 3-15,-3 3 3 0,0-2-3 0,0 2 1 16,2-2-1-16,-2 1-1 16,1-1 2-16,-1 1-1 0,0-1-1 0,2 1 0 15,-2 1-1-15,0-1 2 0,1 1-8 16,-1-2-2-16,0 2-3 0,0 0-10 15,0 0-1-15,0 0 3 0,0 0-14 16,0 0-12-16,0 2-25 0,0 8-18 16,-3 1-33-16</inkml:trace>
  <inkml:trace contextRef="#ctx0" brushRef="#br0" timeOffset="160771.7641">18285 10954 147 0,'0'0'46'15,"0"0"-4"-15,0 0-4 0,0 0-5 16,0 0-2-16,0 0-1 0,0 0-6 15,0 0-4-15,0 0-7 0,6-65-5 16,-6 59-1-16,0-1-3 0,0 4 1 0,0 3-3 16,0-5 0-16,-2 2 2 15,0-1-2-15,-4-3 2 0,2 4-1 16,1 1-1-16,-5-3 0 0,4 3 1 16,0 1 2-16,-4-3-1 0,3 3 2 0,0 0-2 15,1-1 0-15,4 2-2 0,-1-2-1 16,1 2-4-16,-5 0 1 0,-1 5 0 15,-2 8 0-15,1 6 1 0,2 4 0 16,2 4-2-16,0 4 3 0,0 0-2 16,-1 1 2-16,4 0-2 0,0-3 1 0,0 0-1 15,0-3 1-15,4-2 3 0,1-1-4 16,2-4 3-16,1-1-3 0,1-1-2 16,-1-6 3-16,0-2-2 15,1-3 1-15,1-4-1 0,5 1 1 0,2-3 0 16,4 0 0-16,-1-6 1 0,1-5-1 15,-1-3-2-15,-1-1 4 0,0 0-2 16,-1-2 2-16,-3 2 2 0,-2 0 0 16,-1 5 3-16,-5-2 1 0,-1 5 7 15,-5 2 5-15,2 2 5 0,-3 3-1 0,0-5-4 16,-3-3-5-16,-3 0-6 16,-5-1-3-16,-5 4-2 0,-3 4 1 0,-3 1-2 15,-4 1 1-15,-1 10-2 0,-3 5-2 16,-2 3-2-16,1 4 0 0,4 1-3 15,4 3-17-15,7 2-20 0,6 0-42 16,3-8-45-16,7 1-55 0</inkml:trace>
  <inkml:trace contextRef="#ctx0" brushRef="#br0" timeOffset="161273.5668">18683 10857 254 0,'0'0'41'15,"0"0"-14"-15,0 0 1 0,0 0-2 16,0 0 2-16,0 0-8 0,0 0-5 15,0 0-4-15,0 0-6 0,0 0-1 16,-64-28-1-16,64 28-2 0,-7 0 1 16,3 0-1-16,-5 2-2 0,-1 11 2 0,0 1-1 15,1 7 1-15,2 0 0 0,2 2-1 16,0-7 0-16,3 3 0 0,2 1 0 16,0-2-1-16,0 0 1 15,0-3-1-15,6-1 0 0,-2-5-1 0,5 1 1 16,0 0-1-16,-1-6 1 0,5 2 0 15,-2-3 1-15,1-3 0 0,5 0-1 16,-2-2 2-16,0-2 0 0,-1-5 0 16,-4-1 2-16,-2-3 0 0,2 1 1 15,-5-3 2-15,0-2 0 0,-4 4 1 0,1-9 2 16,-2 0-2-16,0 0 0 0,-6-5 0 16,0 3 2-16,-4 2-1 0,1 4 2 15,4 4 0-15,-7 3-4 0,2 3 0 16,3 2-4-16,-9-2-5 0,7 5-6 15,-3 3-7-15,-3 0-19 0,4 6-35 16,-3 8-66-16,7 2-122 0</inkml:trace>
  <inkml:trace contextRef="#ctx0" brushRef="#br0" timeOffset="161727.7442">18550 10479 387 0,'0'0'46'15,"0"0"-11"-15,0 0-13 0,0 0-6 16,0 0-5-16,0 0-4 0,0 0-3 15,0 0-4-15,0 0-3 0,0 0 0 16,-33-40-1-16,27 44 1 0,0 2 2 16,-1 9-1-16,4-4 3 0,3 3-2 0,0 7 2 15,0-3-3-15,0 3-2 0,4-6 0 16,3-3-1-16,2-2 2 16,2 0 0-16,0-3 0 0,2-2-2 15,4-2 2-15,1-1-2 0,5-2 1 0,-2 0 2 16,-6 0-1-16,1-5 4 0,-5-2 3 15,-2 2 3-15,-2 0 5 0,-3-3 2 16,-2 3-1-16,-2-9-5 0,0-4 2 16,0 1-4-16,-7-5 4 0,-5 5 0 15,-1 2 1-15,-4 3-3 0,-1 1-1 0,4 5-5 16,-2 3-2-16,-1 2-3 0,-1 1-4 16,-5 4-3-16,5 7-6 0,0 3-31 15,5 5-64-15,6-5-153 0</inkml:trace>
  <inkml:trace contextRef="#ctx0" brushRef="#br0" timeOffset="168343.7471">15763 7881 81 0,'0'0'29'0,"0"0"-6"0,0 0-2 16,0 0-7-16,0 0-11 0,0 0-4 16,0 0-4-16,0 0 3 15,0 0 7-15,-13-43 4 0,13 38 9 0,0 5 5 16,0-1 5-16,0 1 8 0,0-1-1 15,0-5 3-15,0 0-3 0,-1 1-5 16,-2-5-4-16,2 7-6 0,-1-2-4 16,-2-3 0-16,1 5-2 0,0-1-2 15,-5-3-1-15,3 3-2 0,4-1 1 0,-2 3 0 16,3 2 0-16,-2-2-4 0,2 2-3 16,-1 0-1-16,-1-2-5 0,1 2-1 15,-1-1-1-15,2 1 0 0,0 0 1 16,0 0 2-16,0 7 1 0,3 9 1 15,5 4 3-15,1 3-2 0,0-1 5 16,0 1-6-16,-1 0 0 0,1-1 0 16,-3-2-1-16,3-3 0 0,-5-4-1 15,3 0-2-15,-4-4-1 0,0 0 2 16,1 0 0-16,-2-5 1 0,-1 1 2 0,-1-5 0 16,2 3 0-16,-1 2 0 0,1-2 0 15,1 1 2-15,-3-4 1 0,0 0 1 16,0 0 1-16,0 1 2 0,1-1-1 15,-1 2 2-15,0-2-1 0,0 0 2 16,2 1 2-16,-2-1-1 0,0 0 2 0,0 0-5 16,0 0-1-16,0-1-1 15,-2-9 0-15,-2-7-2 0,-2-3-3 16,-3-1 0-16,5 0 0 0,-5-4 0 16,3 1-3-16,-1 0 3 0,0-2-2 0,-2 2 2 15,2 1 1-15,-2 1-1 0,2 1-1 16,0 6 1-16,0 1 1 0,2 7 1 15,2 3 0-15,2-1-1 0,-2 0 2 16,0 3-2-16,0-2 0 0,2 1-2 16,1 3-1-16,-2-1-1 0,2 1-3 0,0 0 0 15,-2 0 2-15,2 0 0 0,0 0 3 16,0 0 2-16,0 0-1 16,2 3 0-16,4 4 2 0,-2 1-3 15,2-2 2-15,-1 1-2 0,1-3 0 0,0 1 1 16,2-2 0-16,-1 3 0 0,0-4-2 15,3 1 0-15,1-1 0 0,6 1 1 16,-6-2 2-16,6 0 0 0,-5-1-1 16,0 2-1-16,7 0-2 0,-5 1 1 15,4-1 2-15,-2 0-1 0,1 2 0 0,-7-2 1 16,7 3-3-16,-6-3 1 0,-7-1-1 16,6 1 1-16,-6-1 0 0,1 0 1 15,-1 1 2-15,-4-2 0 0,0 0 3 16,0 0-1-16,1 0 2 0,1 1 1 15,-2-1-1-15,0 2-1 0,0-2-1 16,0 2-2-16,-3 1-1 0,-7 0 0 16,-7 3-1-16,-3 1 1 0,-4 4 0 15,1 2-1-15,0 5 5 0,1 1-6 16,0 4 2-16,1 1-6 0,3 1-3 0,1-1-15 16,2 0-59-16,1 0-67 0,1-2-137 15</inkml:trace>
  <inkml:trace contextRef="#ctx0" brushRef="#br0" timeOffset="169776.6706">15188 6958 439 0,'0'0'62'16,"0"0"-21"-16,0 0-13 0,0 0-10 15,0 0-6-15,0 0-4 0,0 0-4 16,0 0-2-16,0 0-4 0,-16 0-1 16,16-7 0-16,4-6 0 0,9-7 3 15,12-7 0-15,7-2-1 0,4 1-1 0,5-2-1 16,0 2 0-16,0 2 0 0,-4 1-1 16,2 3 2-16,-3 1-2 0,-2 2 2 15,-4 3-4-15,-3 4-10 0,-9 2-13 16,-5 7-21-16,-4 3-3 0,-8 0 0 15,2 5-9-15,-3 8-6 0,-4 4-4 16,-11 6-3-16,-7-1 15 0,-1-3 25 16</inkml:trace>
  <inkml:trace contextRef="#ctx0" brushRef="#br0" timeOffset="169992.5">15510 6779 3 0,'0'0'51'16,"0"0"18"-16,0 0 11 0,0 0 9 0,0 0-9 16,0 0-12-16,0 0-8 0,0 0-15 15,0 0-8-15,0 0-7 0,-40-3-7 16,37 1-4-16,3 2-4 0,-2-2-6 15,2 2-4-15,-1 0-3 0,-2-1-3 16,3 1-2-16,0 0-1 0,0 0-3 0,-1 0 0 16,1 0 2-16,0 14 3 15,0 7 2-15,0 9 0 0,5 2 0 16,1 3-1-16,1 0 1 0,-2 2 0 16,0-4-1-16,0-1-2 0,-1-5 0 0,1-1-6 15,-2-8-6-15,2-2-14 0,-2-7-28 16,-2-4-54-16,4 3-70 0</inkml:trace>
  <inkml:trace contextRef="#ctx0" brushRef="#br0" timeOffset="170455.3598">15697 6878 591 0,'0'0'34'0,"0"0"-13"0,0 0-12 16,0 0-7-16,0 0-4 0,0 0 0 16,0 0 0-16,0 0 1 0,0 0 1 15,0 0-1-15,-3 86-1 0,3-57 2 0,0 0-1 16,0 0 1-16,1-3-1 0,1-7-1 16,-1-1 0-16,-1-5 2 0,0-7-2 15,0 0 1-15,0-6 0 0,0 0 1 16,0 0 2-16,0 1 3 0,3 0 3 15,-3 1 1-15,0-2-1 0,0 2-4 16,0-2-2-16,0-11-3 0,0-6 2 16,-3-7 0-16,2-1 0 0,-1 2-1 15,2-4 0-15,0 4 1 0,0 4-1 16,0 1 1-16,0 0-1 0,0 4-1 0,2-4 0 16,-1 7 0-16,3 0-1 0,1 3 2 15,-1 0-1-15,2 0-2 0,-3 5 1 16,8 2-1-16,3 1-1 0,4 3 3 15,4 6-2-15,-3 6 1 0,-1 3 0 16,-3 5 2-16,1 2-2 0,-3 3 0 0,0 1-1 16,0 1-1-16,-1 2-2 15,0 2-1-15,0-3-1 0,1 1-10 16,-1-3-12-16,-2 0-26 0,-2-9-48 16,-2-1-47-16,-1-6-105 0</inkml:trace>
  <inkml:trace contextRef="#ctx0" brushRef="#br0" timeOffset="171287.3203">15681 7136 425 0,'0'0'13'0,"0"0"-4"0,0 0-4 15,0 0 0-15,0 0-3 0,105-90-1 16,-74 75 1-16,2-1-4 0,0 3 0 15,3-1-4-15,-2 2-1 0,-1 1-9 16,-3 2-7-16,-2 0 1 0,-4 2 1 16,-8 2 7-16,2 3 10 0,-7-2 3 15,-5 3 2-15,1 1-1 0,-7 0 0 0,0-2 4 16,0 2 5-16,0 0 6 0,3 0 4 16,-2 0 1-16,1 0 1 0,-1 0 1 15,1 0-2-15,-1 0-4 0,1 0-1 16,-1 0-7-16,-1 0-5 0,0 2-1 15,0 4-3-15,0 0 0 0,0 5 0 16,0 1 0-16,0 0 0 0,-1-1 2 16,-1 4-1-16,2-2-1 0,0 1-1 15,0 5-1-15,0-6 0 0,0 5 0 16,0-8-2-16,0-5 2 0,0 6 0 0,0-5 1 16,0-2 1-16,2 2 0 0,-2-6 1 15,0 0 1-15,0 0 3 0,0 2 6 16,1 0 0-16,-1-1 1 0,0 1 1 15,0-2 0-15,0 0 4 0,-7-2 2 16,-2-9-1-16,-2-2-3 0,3-4-3 0,1-2-1 16,3 0-1-16,-2-2-3 15,3-1 0-15,2 0 0 0,1-1 0 0,0 0-2 16,0 1-3-16,3-3-3 16,4 1 0-16,2-1-1 0,1 6-2 0,1 2 2 15,-2 6-1-15,1 3 0 0,-4 1-1 16,5 2-1-16,0 1-1 0,0 3-1 15,5 1 1-15,-1 0-2 0,5 3 2 16,-5 6 1-16,-1 3 1 0,-3 3 1 16,1 2 0-16,-6 4 2 0,-5 3 0 0,-1 2 1 15,0 1 0-15,-4 3 0 16,-8-3 2-16,-1-2-1 0,-2 0 0 0,1-4 0 16,4-7 1-16,0-2 0 15,4-4 1-15,3-6 1 0,0 1 1 0,3-3 0 16,0 0 0-16,0 0-1 0,0 0 0 15,0 2-3-15,0-2-2 0,0 0-4 16,5-9-1-16,6-4 3 0,5-2 3 16,1 2 0-16,0 4 3 0,-3 2-2 15,0 1-1-15,-3 3 1 0,1 2-1 0,6 0 0 16,-2 1 1-16,4 0-1 0,-7 4 1 16,-1 4 0-16,-1 0 0 0,-4-1 0 15,2 4 0-15,-2-2-1 0,-5-5-1 16,-1 7 0-16,-1 0 2 0,-7 9 0 15,-6 2 2-15,-9 1 2 0,-4 0-3 16,-8 0 1-16,-4 2-9 0,-6-4-25 16,3-3-79-16,3-7-163 0</inkml:trace>
  <inkml:trace contextRef="#ctx0" brushRef="#br0" timeOffset="174088.9628">19824 11189 289 0,'0'0'52'0,"0"0"-15"16,0 0-11-16,0 0-8 0,0 0-9 15,0 0-1-15,0 0-6 0,0 0 3 16,0 0-4-16,-3 3 0 0,3-3-1 0,0 0 0 16,0 0 0-16,0 0 2 0,0 0 5 15,0 0-5-15,0 0-1 16,0 0 1-16,1 0-2 0,1 0 1 16,-1 0 2-16,1 0-1 0,-1 0 1 0,1 0 2 15,-2 0 6-15,1 0-3 0,-1 0 2 16,1 0 1-16,-1 0-4 0,2 0 1 15,-2 0-1-15,0 0-2 0,1 0-3 16,-1 0-1-16,0 0-1 0,2 0 1 16,-2 0-1-16,0 0-1 0,0 0 0 0,1-2-3 15,-1 1 1-15,0-1-4 0,0 0-1 16,0 1-5-16,0-1-11 16,0 1-25-16,0-1-46 0,0 1-64 15</inkml:trace>
  <inkml:trace contextRef="#ctx0" brushRef="#br0" timeOffset="174668.8338">19427 10744 211 0,'0'0'57'0,"0"0"-10"16,0 0-7-16,0 0-7 0,0 0-6 16,0 0-4-16,0 0-4 0,0 0-4 0,0 0-3 15,0 0-1-15,6-8-6 0,-6 7-3 16,0 1-1-16,0 0-2 0,2-2 1 15,-2 2-1-15,0 0 0 0,0 0-1 16,0 0-1-16,0-2 1 0,0 2 1 16,1 0 1-16,-1 0 0 0,0 0 1 0,0 0-1 15,0 0 2-15,0 0 0 0,0 0-1 16,2 0 3-16,-2 0-2 0,0 0 0 16,0 0 2-16,0 0-2 0,1 0-1 15,-1 0 1-15,0-1 0 0,0 1-1 16,0 0 3-16,0 0-3 0,0 0-1 15,0 0-1-15,0 0-4 0,0 0-2 16,0 0-3-16,0 0-3 0,0 0-9 16,0 1-28-16,0 5-45 0,-3 5-44 15</inkml:trace>
  <inkml:trace contextRef="#ctx0" brushRef="#br0" timeOffset="175547.0069">19303 10842 222 0,'0'0'40'0,"0"0"-10"0,0 0-9 16,0 0-6-16,0 0-5 0,0 0-2 15,0 0 3-15,0 0 0 0,0 0 2 16,-6-19 0-16,6 17-4 0,0 0-1 15,0 1-4-15,0 0 1 0,0-1-2 16,0 1-1-16,0-1 2 0,0 0-4 0,0 2 1 16,0-2 1-16,0 2 0 0,0-1 2 15,0 1-1-15,2-1 2 16,4 1-1-16,5 0 1 0,1 0-2 16,-2 0 1-16,0 0 1 0,1 1-1 0,6 4 2 15,-2-2-1-15,4 3 1 0,1-1 1 16,-1-1-1-16,0-1-1 0,1 1 0 15,1 0-3-15,0-1-1 0,2 0-1 16,2 1 1-16,-3 1-1 0,2 1 0 16,-1 0-1-16,-1 2 0 0,-2-1 1 0,-1 1 0 15,0 0-1-15,-3 1 1 0,0 0 0 16,-5-3-1-16,1 1 0 0,1 1 1 16,-4-3-3-16,1 2 3 15,-2-3 0-15,-5-2 0 0,2 0-1 0,-5-2 1 16,0 0-1-16,0 0 3 0,1 3 2 15,0-3 1-15,1 0 4 0,-1 1-3 16,1-1 2-16,-1 0-2 0,-1 0 0 16,0 0-2-16,0-4 2 0,0-1-4 15,0-5 0-15,-6-7 0 0,4 9-1 0,-6-7 0 16,0 1-1-16,0 1 0 0,0-1 0 16,0 2 0-16,0-2 2 0,1 2-3 15,-4-5 2-15,6 6-2 0,-4-2 0 16,2-1 1-16,-1 2 0 0,1-1 0 15,-1 0 0-15,0 0 0 0,3 3-2 16,-4-2 2-16,0-3-2 0,2 2 2 16,0-1 2-16,-1 1-2 0,0 0-2 15,2 4 1-15,-3-5 1 0,5 7 0 16,-2 0 0-16,-1-1 1 0,4 5-1 0,2-1 0 16,1 4 2-16,-2-1-4 0,2 1 0 15,-1-1 0-15,-1 0-4 0,1 1-1 16,0-2 0-16,1 2 1 0,-2-2-1 15,2 2 4-15,-1 0 1 0,1 0 2 16,-2 0 0-16,2 0 0 0,-1 0 0 0,1 0 1 16,-2 0-1-16,2 0 1 15,-1 0-1-15,1 2 0 0,-2 0 3 16,-2 3-2-16,0 0-1 0,-2 3 1 16,-3 2-1-16,2-3 1 0,-4 3 0 0,5-4 0 15,-3 0 1-15,-4 3-2 0,1-2 1 16,-3 4-1-16,4-3 1 0,1 0-1 15,3-5 0-15,-3 2-1 0,1 1-2 16,2-1 2-16,-1 0-2 0,3-4-2 16,-2 4-16-16,1 0-32 0,2 2-62 0,-2-1-127 15</inkml:trace>
  <inkml:trace contextRef="#ctx0" brushRef="#br0" timeOffset="176055.4186">20286 11103 449 0,'0'0'48'0,"0"0"-12"0,0 0-17 15,0 0-3-15,0 0-4 16,0 0-1-16,0 0-5 0,0 0-4 16,0 0-3-16,-26-77-2 0,40 65 0 0,6-2 1 15,3 4 1-15,4 0 0 0,4 3 1 16,-1 1-1-16,3-3 0 0,-1 4 0 15,1-1-3-15,1 2 0 0,-3 0-3 16,1 3-8-16,-1 1-8 0,-4 0-11 16,-1 0-15-16,-5 3-10 0,-6 0-19 0,-2 3-14 15,-3-2-24-15</inkml:trace>
  <inkml:trace contextRef="#ctx0" brushRef="#br0" timeOffset="176294.7602">20518 11055 366 0,'0'0'73'16,"0"0"-11"-16,0 0-17 0,0 0-9 15,0 0-8-15,0 0-6 0,0 0-7 0,0 0-5 16,0 0-6-16,0 0-5 0,-42-38-2 16,42 36 1-16,0 2-1 0,0 0 1 15,1 13 2-15,8 5-1 0,2 8 0 16,-2-1 1-16,0 4-1 0,0 0 0 15,-1 3 4-15,0 0-6 0,-1 0 2 16,0-1-4-16,2 1-3 0,-4-5-6 16,3-4-15-16,2-1-37 0,-2-5-69 15,1-1-129-15</inkml:trace>
  <inkml:trace contextRef="#ctx0" brushRef="#br0" timeOffset="176732.1333">20782 11237 479 0,'0'0'13'16,"0"0"-4"-16,0 0-4 0,0 0-4 0,0 0 1 15,0 0-2-15,-14 84-2 0,8-64 1 16,2-6 1-16,0 3-1 0,1-2 0 15,0-3-1-15,0 5 1 0,1-8 0 16,0-4-1-16,2 1 2 0,0-6 3 16,-2 0 1-16,2 0 7 0,0 1 4 0,0-1 1 15,0 0 0-15,0 0-4 0,0-11-2 16,0-6-4-16,0-8 1 0,2 2 1 16,2-1-2-16,-1-2 0 15,1 2 3-15,1-2-3 0,0 2-4 0,1 1 4 16,0 6-6-16,-2 2 4 0,-1 6-1 15,-2 5-3-15,2-1-2 0,-3 5-1 16,0-2 0-16,6 2 1 0,8 0 0 16,3 5 2-16,6 6 3 0,-2 7-3 15,0 3 2-15,0 4-2 0,-1 4-2 0,-2-1 1 16,1 1-2-16,-3 2 1 0,-1-1-4 16,-1 2-1-16,-2-2-5 0,-1-1-14 15,-5-8-31-15,-2 2-60 0,-3-5-107 16</inkml:trace>
  <inkml:trace contextRef="#ctx0" brushRef="#br0" timeOffset="177249.2378">20738 11485 487 0,'0'0'19'0,"0"0"-10"15,0 0-4-15,0 0-2 0,0 0-2 16,114-87-2-16,-72 72-3 0,4 0-2 0,1 1-4 16,2 3-11-16,0 1-2 0,-4 2-13 15,-1 2-21-15,-2 1-11 16,-1 1-4-16,-1 1 9 0,-5 1 24 16,-5 1 16-16,-9-1 13 0,-1-1 5 0,-8 2 6 15,-5-1 5-15,3 0 11 0,-6 1 15 16,1 0 12-16,-1-1 7 0,-4 2 4 15,0-6-2-15,1 1-1 0,1 1-4 16,-1-7-9-16,-1 5-4 0,0-5-8 16,0 0-10-16,0 0 1 0,0-2-5 0,0 8 3 15,0-6 1-15,0 7 0 0,-1-3-3 16,-1-2-1-16,1 5-2 16,0-1-4-16,-1 0-1 0,2 5-2 15,0-1-2-15,0 1 0 0,0-1-3 0,-1-1-1 16,-1 2-2-16,-4 0 1 0,-4 2-1 15,-4 11 3-15,-5 7 4 0,2 6-5 16,1 2 4-16,4 1-6 0,3 0 1 16,5-3 0-16,2-3 0 0,2-2 0 15,3 0 0-15,6-6-1 0,3-1 0 0,5-2-2 16,2-3-1-16,0-2-4 0,4-5-1 16,0 0 0-16,2-2-2 0,1-2 4 15,0-7-6-15,1 0-8 16,-1-5-16-16,1 2-25 0,-3-3-41 0,-1-5-70 15</inkml:trace>
  <inkml:trace contextRef="#ctx0" brushRef="#br0" timeOffset="177448.1614">22091 11172 594 0,'0'0'9'0,"0"0"-10"16,0 0-23-16,0 0-138 0,0 0-128 16</inkml:trace>
  <inkml:trace contextRef="#ctx0" brushRef="#br0" timeOffset="180471.275">17864 11823 88 0,'0'0'37'0,"0"0"7"0,0 0 0 16,0 0 1-16,0 0-6 0,0 0-6 15,0 0 0-15,0 0-5 0,0 0-2 16,0 0 3-16,-31-45-3 0,31 38 3 0,0 3-4 16,0 4-5-16,-2-2-3 15,2 2-6-15,0-1-2 0,0-1-2 16,0 1-5-16,0-1 1 0,0 1-4 16,0 1-2-16,0-2-1 0,0 2 0 0,0 0 4 15,0 0 2-15,3 9-1 0,7 6 1 16,0 6-3-16,0 1 1 0,-1 1 4 15,1 2-3-15,-1 1 3 0,1 0-4 16,1-2 0-16,0 1-1 0,0-3 1 16,1 0 0-16,-2 1-1 0,-1-2 2 15,2 1-2-15,-4 0 1 0,2-1 0 0,0 0-2 16,-4-1 1-16,0 0 0 16,-2-5-1-16,0 0 2 0,-3-3-1 15,0-6 0-15,1 0 1 0,-1-6 0 0,0 0 0 16,0 0 1-16,0 2 0 0,2-1 0 15,-2 0 2-15,0 1 0 0,0 0 1 16,1-2-1-16,-1 1-2 0,0-1 0 16,0-1-1-16,0-13 0 0,0-5 0 15,0-6 2-15,0 2-2 0,0 0 0 0,0 1 1 16,0-2-2-16,3 3 1 0,1-1 1 16,2 1 0-16,-2 1 0 0,-1-1 0 15,2-2-2-15,0 0 2 16,1-1-1-16,0-1-3 0,0 3 2 0,-3 6-5 15,1-1 5-15,-1-1 2 0,1 1-1 16,1 0 0-16,0 2 0 0,-1 1-1 16,1 5 0-16,1-5-1 0,-2 7 0 15,1-1 0-15,-1 1 0 0,-3 4 1 16,5-4 2-16,-3 4-1 0,0 0 0 0,0 0 1 16,-3 3 0-16,0-1 1 0,0 1 1 15,1-1-1-15,-1-1-2 0,0 0 1 16,2 1-1-16,-2-1 0 0,0 1 1 15,-2-2-1-15,-2 0 0 0,-9 0 1 16,-5 0-1-16,0 3 1 0,-10 0 0 0,3 0-1 16,-2 3 0-16,-3 1 0 15,-1 1 2-15,-1-1-2 0,2 0 0 16,3-2 0-16,1 1-3 0,7-1-2 16,3-1-12-16,5 1-48 0,6-1-99 0,1 1-115 15</inkml:trace>
  <inkml:trace contextRef="#ctx0" brushRef="#br0" timeOffset="182902.9471">18187 12659 363 0,'0'0'61'0,"0"0"-10"0,0 0-14 0,0 0-14 16,0 0-11-16,0 0-8 15,0 0-9-15,0 0-2 0,0 0-1 16,-12-31 3-16,11 39 4 0,-2 11 1 16,0 8 1-16,-1 3-3 0,-1 5 2 0,0 0 0 15,2 2-1-15,0-2 0 0,0-2 1 16,3-1-3-16,0-5 3 0,0-7-1 15,0-3 1-15,0-5 0 0,0-7 0 16,0 0-1-16,0-5 1 0,1 3 0 16,2 0 2-16,0 0 3 0,1 0 0 0,1-3 2 15,2-5-2-15,5-3 0 0,2-7-1 16,-1-1-1-16,-2-2-1 16,1 0 0-16,-2-3-1 0,3 0 0 15,-1-1-1-15,2 3 2 0,-1 0-2 0,-1 3 0 16,2 2 0-16,-2 0 0 0,2 1 0 15,-3 4 0-15,-1-1-2 0,-2 4 0 16,1 3-1-16,0-3 0 0,0 5-1 16,6-1 2-16,-1 2 2 0,6 2-1 15,-3 5 0-15,-1 5 0 0,1 3 1 0,-1 1-1 16,0 2 1-16,-1 0-1 0,0 0 1 16,0-1-2-16,-1 1 1 15,-1-3 0-15,2 0 1 0,-5-4 0 0,-1-1 0 16,-2-4 2-16,-4-5-1 0,2 2 3 15,0-3 1-15,2 0 2 0,3-9-1 16,2-4 2-16,-7-6-2 0,0-4 2 16,-2-1 3-16,-2-3-1 0,-1-1 2 15,0 0 0-15,0-1 0 0,0 0-1 16,-4 0-2-16,1 0-1 0,-1 1-2 0,-2-2-6 16,0 3 4-16,0 0-6 0,2 2 4 15,1 9-2-15,0-1 0 0,2 8 0 16,-1 3-2-16,2 1-1 0,-1 0-3 15,1 0-4-15,0-1-8 0,0 0-22 16,0 6-45-16,0 0-112 0,0 0-91 0</inkml:trace>
  <inkml:trace contextRef="#ctx0" brushRef="#br0" timeOffset="183113.65">19063 12596 472 0,'0'0'-45'0,"0"0"-134"16,0 0-69-16</inkml:trace>
  <inkml:trace contextRef="#ctx0" brushRef="#br0" timeOffset="186244.2324">17763 8178 47 0,'0'0'17'0,"0"0"-3"0,0 0-5 16,0 0-3-16,0 0-2 0,0 0-2 0,0 0-2 15,0 0 0-15,0 0 0 0,0 0 0 16,0 10 0-16,-3 6 0 0,0 7 1 15,2-2-1-15,-2 2 1 0,2-8-1 16,-1 3 0-16,1 2 0 0,-1 1 3 16,-1 6-1-16,0 0 3 0,1 0-2 0,0 1 3 15,-1 3 2-15,2 3-3 0,-2-2 4 16,1 5-3-16,1 0 1 16,1-1 1-16,-2 0 0 0,2 1 3 15,-2-1 0-15,2 2-1 0,-2 2 0 0,1-2-3 16,1-2 0-16,-2-1-2 0,1-2-2 15,0-1-1-15,-1-3 0 0,2-2-2 16,-1-2 1-16,-1-7-1 0,2 1-5 16,0-4 3-16,0-2-2 0,0 2 2 15,0-3 4-15,0 3-2 0,0-4 2 0,0 3-2 16,0-9-2-16,0 2 1 0,0-7-3 16,0 4-1-16,0 2-3 0,0 1-3 15,0-2-2-15,0-5-6 16,0 0-6-16,0 0-7 0,0 9-16 0</inkml:trace>
  <inkml:trace contextRef="#ctx0" brushRef="#br0" timeOffset="186756.97">17750 8449 116 0,'0'0'33'0,"0"0"2"16,0 0 0-16,0 0-7 0,0 0-6 0,0 0-9 15,0 0-7-15,0 0-5 0,0 0-2 16,0 0-2-16,-17-57-3 0,17 57-5 15,0 0 3-15,0 0 1 0,0 0 5 16,0 0 4-16,0 11 0 0,1 6 2 16,4 9-1-16,0-1 3 0,0 4-1 0,2 0 2 15,-3 3 1-15,2 0 1 0,-2 0-1 16,1 0-1-16,-1 1-2 16,-1 2 0-16,3 1 0 0,-4 2-2 15,3 2 0-15,-2 0-1 0,0 5-2 0,1 0 1 16,-1 2-1-16,1 2 0 0,-1 1 1 15,3 0 3-15,0 3-2 0,-2-2 1 16,2 0 1-16,-2-1-2 0,3-5 1 16,-2-2-2-16,1-4 0 0,-2-4-1 15,2-5 0-15,-2-3 0 0,-1-11 0 0,3 1 1 16,-5-7 0-16,0-5 3 0,2 5-4 16,-1-5 0-16,-1 0 1 0,1-1 0 15,-2-4 0-15,0 0-1 16,0 0-2-16,0 0-9 0,0 2-7 0,0-2-32 15,-5-2-35-15,-3-8-60 0</inkml:trace>
  <inkml:trace contextRef="#ctx0" brushRef="#br0" timeOffset="187049.2108">17804 8802 267 0,'0'0'20'16,"0"0"-13"-16,0 0-3 0,0 0 0 16,0 0 4-16,0 0 2 0,0 0 0 0,7 106-5 15,-4-63 1-15,2 2-4 0,-2 1-1 16,2-2 1-16,-2 0-4 0,0 0 3 15,-2-3-3-15,2-1-3 0,-3-2 1 16,0-5-6-16,0-3-2 0,0-8-8 16,0-3-20-16,0-6-17 0,0-8-14 0,0 1-20 15</inkml:trace>
  <inkml:trace contextRef="#ctx0" brushRef="#br0" timeOffset="187615.6127">17195 9233 80 0,'0'0'9'16,"0"0"1"-16,0 0-1 0,0 0 3 15,0 0 0-15,0 0 1 0,0 0-2 16,0 0 0-16,0 0-2 0,0 0 1 0,3-28 0 16,-3 26 1-16,0 2 3 15,0-2 2-15,1 2-1 0,-1-1 4 16,4-4-3-16,-1-3 2 0,2 0-2 16,2-4 0-16,2 0-1 0,4-1-1 0,0-2-4 15,0 0 1-15,0 1-4 0,-3 2-1 16,0 3 1-16,0-1 0 0,-1-1 0 15,4 0 1-15,1-3-3 0,2 2 0 16,-1 0-1-16,0 0-2 0,0 3-2 16,2-1-2-16,-5 5 0 0,4-1 0 0,-2 1 2 15,3 2-2-15,0-1-1 0,0 0 0 16,-1 1 1-16,-3 2-3 0,4-1 1 16,-4 2-2-16,-1 0-2 15,-1 0-2-15,-4 0-10 0,4 0-8 0,-7 0-31 16,5 0-18-16,2 2-50 0</inkml:trace>
  <inkml:trace contextRef="#ctx0" brushRef="#br0" timeOffset="188294.8504">17053 8399 158 0,'0'0'36'0,"0"0"-4"0,0 0-7 15,0 0-7-15,0 0-6 0,0 0-4 16,0 0-3-16,0 0-2 0,26-78-3 16,-20 72 0-16,-2 3-2 0,-1 0 0 0,2 1-3 15,-5 2 2-15,5 0-1 0,2 0 3 16,4 0 0-16,0 0 1 0,-1 0-1 16,-1 3-2-16,-2 2 2 0,1 1-1 15,-3 0 1-15,4 2-1 0,-5-1 2 16,2 2 2-16,-3 2-1 0,0 1 1 15,-2 1 1-15,-1 4-1 0,0 1 1 16,0 7 1-16,-5-3 1 0,0-2-2 16,-1 2 1-16,2-6-2 0,-2 1-2 15,2-1 0-15,1-5-1 0,0 6 1 0,0-6-1 16,2-7 0-16,1 3-1 0,-2-3 0 16,2 2 0-16,0-1 0 0,0 1 2 15,0-6 2-15,0 0 4 0,0 0 0 16,3 1 3-16,8-1-1 0,4 0-2 15,0-6-2-15,5-5-1 0,0-2-2 16,-1-1 2-16,0-2-2 0,1 2-1 16,-4-2-4-16,4 0-17 0,-1 1-38 15,-3 0-78-15</inkml:trace>
  <inkml:trace contextRef="#ctx0" brushRef="#br0" timeOffset="188755.2827">17230 7977 365 0,'0'0'26'16,"0"0"-18"-16,0 0-17 0,0 0-7 16,0 0-1-16,0 0 6 0,0 0 8 0,0 0 4 15,0 0 0-15,-2 47-1 0,8-28-2 16,-2-5-7-16,2-2 1 0,1 2 1 16,-1-7 2-16,3 6 5 15,-5-6 0-15,-1-4 0 0,3 2 0 0,-3-2 2 16,0 0 1-16,1-1 1 0,-4-2 6 15,0 0 6-15,0 0 10 0,1 0 5 16,6 0 3-16,-2 0 1 0,-1 0-3 16,2-2 2-16,-3-1-6 0,0-8-8 15,0-4-9-15,-2-4-4 0,2 2-6 0,-3 0 2 16,0-1-1-16,0 7 0 0,-4-6 0 16,-1 7-3-16,0 1-3 15,-1 1 0-15,3 3-6 0,0 2-7 0,-4 1-6 16,1 2-29-16,-4 0-38 0,-3 4-51 15,1 8-114-15</inkml:trace>
  <inkml:trace contextRef="#ctx0" brushRef="#br0" timeOffset="190592.351">17396 9320 100 0,'0'0'32'0,"0"0"3"0,0 0 1 0,0 0 3 16,0 0-1-16,0 0-3 0,0 0-8 15,0 0-5-15,0 0-8 16,0 0-4-16,7-26-2 0,-7 26-5 16,2-1 1-16,-2 1-2 0,0-3-1 0,0 3 0 15,0-1 2-15,0 1 0 0,0 0 1 16,0 0 1-16,0 0 2 0,0 0 0 15,0 0 0-15,0 0 2 0,0 0-2 16,-3 1 2-16,-3 8-1 0,-2 3-3 16,0-2 2-16,-1 2-3 0,2-1-1 0,3-2-1 15,-3 1 1-15,-2 2-2 0,4-5 0 16,-3 5 1-16,3-4 0 0,0 1 1 16,-4 2-2-16,5-1 0 0,-2 2 1 15,1-4 0-15,0 1 0 0,2-2-1 16,-1 3 0-16,1-3 2 0,-2 2-1 15,1 0 0-15,-1 1 2 0,1-1-2 16,0 3 2-16,0 6-2 0,1-1 0 16,-2 6-2-16,2-3 1 0,2 2 1 15,-2 1-1-15,3-1-1 0,0 1 2 0,0 0-3 16,0 0 2-16,0-2 0 0,0 2-1 16,0-2 0-16,4 2 3 0,1 1 0 15,1-1-2-15,1 1 3 16,-2-1-4-16,1-2 0 0,0 1 1 0,0-5-1 15,0 1 2-15,2 2-4 0,-2-9 2 16,0 3-1-16,1 0 1 0,0 0 0 16,4 4 1-16,-3-2-1 0,2 0 0 15,0-1 0-15,2 1 0 0,-1 0 0 16,1 2 2-16,-2 1-4 0,3 1 4 0,-3 1-2 16,2 1 0-16,-2-1 0 0,2 0 0 15,-1-1 0-15,1 1 0 0,-2-1 0 16,1-2-2-16,0-1 1 0,-3-4 0 15,4 1 1-15,-5-5-1 0,2 0 1 16,1 1 0-16,1-3 0 0,4 4 1 0,1-2 1 16,-3 0 0-16,-2-3 0 0,1 2-2 15,0-3 0-15,-4 0-1 16,5 1 0-16,-1-1 1 0,-2-1 0 16,3 1 0-16,-4-2 0 0,2 1-3 0,-2-1 2 15,0 0-1-15,2 2 1 0,-7-3 1 16,5 0-2-16,-4-1 2 0,0-1 0 15,1 1-1-15,-6-1 1 0,0 0 0 16,0 0 0-16,1 0 0 0,1 1 0 16,-1-1 0-16,1 0 0 0,-1 0 0 0,1 2 0 15,-1-2-3-15,1 0 0 0,-1 0-3 16,1 0-5-16,-1 0-8 16,1 0-22-16,-1 0-24 0,0 0-47 15,6 0-69-15</inkml:trace>
  <inkml:trace contextRef="#ctx0" brushRef="#br0" timeOffset="191667.9091">17464 9364 155 0,'0'0'43'16,"0"0"-4"-16,0 0-9 0,0 0-5 15,0 0-4-15,0 0 0 0,0 0 1 16,0 0 0-16,0 0-1 0,0 0 2 16,-16-3-4-16,13 3-1 0,2 0-1 0,-1 0-5 15,1 0-3-15,-1 0-2 0,1 0-2 16,-1 0-3-16,1 0 0 16,-1 0-1-16,-2 0-1 0,-2 0 1 15,-2 3-1-15,-1 4 0 0,5 0 1 0,-5 5-1 16,3 0-1-16,1-3 0 0,0 5 0 15,2-6-1-15,0 2 0 0,0-1 0 16,2 0 0-16,-2 6 2 0,1 2 1 16,1 5 6-16,-2 3 3 0,0 0 0 15,-2 3 0-15,2 1-5 0,-2-2 1 0,2-1-3 16,-1 1-1-16,0-1 0 0,-1 0-2 16,0-2 1-16,0 1 0 0,1-9-1 15,4 2 1-15,-1 2 5 0,-1-6-5 16,2 5 3-16,0-4-4 0,0-2 0 15,0 2 1-15,0-3-1 0,0 1-1 16,0 2 1-16,0 2 0 0,0 0-1 16,2 0 3-16,-1-2-1 0,2 2-1 15,0-2-1-15,0 4 1 0,1 2-1 16,0-3 1-16,-1 0 0 0,2 2 0 0,0-2 1 16,0 0-1-16,1 0-1 0,1 1 1 15,-2-3-1-15,1 0 2 0,2 0-1 16,-4-5 0-16,4 1 1 0,0 2-1 15,-2-2-1-15,2 5 1 0,2-4-1 16,-4-2 2-16,1 1-1 0,1 0 0 0,2 0 0 16,0 3-1-16,-1-1 2 0,2 0-1 15,-4-5 0-15,1 1 1 16,0 1-1-16,2 0 0 0,-1-1 4 16,0 1-4-16,2-2 2 0,-4-1-3 0,4 2 1 15,-3-5-1-15,1-1 1 0,-2 2 1 16,2-1-1-16,-1 2 0 0,0-5 0 15,-1 3-1-15,-3-4 1 0,6 4 0 16,-5-4 0-16,2 3 0 0,2 1-1 16,-5-5 0-16,6 4 0 0,-6-3 0 0,1 1 0 15,4 0 0-15,-5 0 0 0,6 1 0 16,-1 0-1-16,-5-1 2 16,5-1-1-16,-4 1 0 0,0-1 1 15,3 3-1-15,-3-3-1 0,-1 0 1 0,2 2 0 16,-6-3 1-16,0 0-1 0,0 0 0 15,1 0 2-15,1 0-1 0,-1 0 1 16,1 0-1-16,-1 0-4 0,-1 0-11 16,0 0-42-16,3 0-77 0,-3-4-138 15</inkml:trace>
  <inkml:trace contextRef="#ctx0" brushRef="#br0" timeOffset="195667.5075">15701 10616 226 0,'0'0'66'16,"0"0"-14"-16,0 0-7 0,0 0-5 0,0 0-14 15,0 0-4-15,-16-80-8 0,16 75 0 16,0 5-3-16,-1-6-2 0,1 2-3 15,0-3-2-15,0 3-2 0,0 4-2 16,-2-2-1-16,2 2-3 0,0 0 0 16,0-1 2-16,0 1 4 0,0 0-2 0,0 12 4 15,5 5-3-15,3 7 1 16,-2 0 0-16,-2 2 0 0,2 1 0 16,0 1 0-16,1-1 0 0,-1-1-2 15,-2 0 1-15,2-1-2 0,0-3 0 0,0-1 1 16,1-3 1-16,-3-4-1 0,2-2 1 15,-3-4-1-15,-2-5-1 0,4 4-1 16,-2-5 0-16,-2 2-2 0,3-1-8 16,-4-3-30-16,5 2-60 0,-1-1-86 15</inkml:trace>
  <inkml:trace contextRef="#ctx0" brushRef="#br0" timeOffset="196164.2421">15959 10548 465 0,'0'0'54'0,"0"0"-17"0,0 0-19 16,0 0-5-16,0 0-5 0,0 0-3 15,0 0-3-15,0 0-2 0,0 0-2 16,0 0-1-16,-8-77 0 0,24 64-1 0,4 2 1 16,3 3-2-16,0-2 0 15,1 1-1-15,-1 1-1 0,1 3 1 0,-2-2-4 16,0 3 1-16,-5 1 0 16,-2-1 1-16,-4 0 4 0,-5 3 1 0,0-1 3 15,-3 1 4-15,1-1 5 0,2 1 3 16,-2-1 0-16,-4 2-1 0,0-1-2 15,0-4-2-15,0-1-1 0,0-3-2 16,-1 0-1-16,-6 1 0 0,2 0 1 16,2 6-1-16,2-1 1 0,1 3 0 0,-2-2-2 15,2 2 0-15,-5 0-1 0,-4 0-1 16,-4 9-1-16,1 6 1 0,2 5-1 16,5 3 0-16,0 3 1 0,4 1 0 15,-1 5 3-15,2 0-4 0,0 2 2 16,2-2-4-16,2 0 0 0,2 0 0 15,2 0-2-15,1-1 1 0,0-1-7 16,1-2-8-16,-1 0-24 0,-1-2-39 16,0-7-58-16,-1 4-121 0</inkml:trace>
  <inkml:trace contextRef="#ctx0" brushRef="#br0" timeOffset="196376.9459">16000 10724 206 0,'0'0'23'0,"0"0"-11"0,0 0-11 16,0 0-3-16,99-73-5 0,-73 61 0 15,0 3-6-15,3 0-5 0,1 1-2 16,2-1-6-16,0 1-5 0,0-4-8 15,1 2-11-15</inkml:trace>
  <inkml:trace contextRef="#ctx0" brushRef="#br0" timeOffset="196856.9104">16599 10352 284 0,'0'0'76'16,"0"0"-12"-16,0 0-8 0,0 0-11 0,-23-82-14 15,14 73-8-15,0 0-7 0,1 3-4 16,-1 0-1-16,0 1-1 0,5 2-1 15,-7 0-3-15,6 3-4 0,-5 0-4 16,-4 0-3-16,2 4 0 0,-1 10-3 16,0 4 4-16,3 5 0 0,1 3 1 0,2 0-1 15,1-1-2-15,5 2 1 0,1-5 2 16,0 1 1-16,1-3-1 16,7-1 0-16,0-2-2 0,2-2 3 15,2-1-1-15,1-2 3 0,-3-3-4 0,2-1-2 16,1-2 0-16,-5-3 2 0,7 1 0 15,-7 0 3-15,3-3 0 0,0 3 0 16,1-3 0-16,-1 0 2 0,1 0-1 16,-2 1 0-16,-6 0-1 0,6 1-1 15,-7 0 0-15,0-2 1 0,1 3 0 0,-4 1 0 16,0 0-3-16,0 4-3 16,-7 6 3-16,-4-4 1 0,-5 4 4 0,-1-4 2 15,3-4 0-15,0-2 3 0,5-3-1 16,5-2-1-16,-6 0 1 0,-2 0-2 15,2-2 0-15,-4-7 0 0,5-2-1 16,3 3 0-16,0-7-2 0,3-1-1 16,3-3-1-16,0-4-1 0,3-1-2 15,5 3-5-15,2 1 1 0,3 1-8 16,0 1-3-16,1 1-9 0,2-1-9 0,4 1-6 16,-1 0-10-16,4 0-12 0,-1-1 0 15,1-2-3-15,-2-1 4 0,0-2 2 16</inkml:trace>
  <inkml:trace contextRef="#ctx0" brushRef="#br0" timeOffset="197292.0254">16804 10138 180 0,'0'0'40'0,"0"0"-1"0,0 0-4 16,0 0 1-16,0 0-3 0,0 0 1 16,0 0-2-16,0 0-8 0,0 0 0 0,-32-49-3 15,28 46-1-15,-1-2-1 0,2 2-5 16,0-2-4-16,-3-3 0 0,3 4-2 15,0-1 0-15,0 2-3 0,2-1 2 16,-1 1 0-16,-2-3-2 0,3 3 2 16,1 3-1-16,-2-1-1 0,2 1 0 0,0 0-3 15,-1-1-1-15,1 1 1 0,-2-2-3 16,2 2-1-16,-1-1-1 16,1 1-2-16,-2 0 4 0,2 0-2 15,-1 0 3-15,-1 0 0 0,1 5 0 0,-2 7 0 16,2-3 0-16,-1 4-1 0,2-1 1 15,0 1 0-15,0 3-1 0,2 0 0 16,2-1 0-16,2-5 0 0,-2-2 0 16,5-2 1-16,-2 0 0 0,3-3 1 15,6-1 0-15,-1-2 0 0,5 0 0 0,-3-11 1 16,2-3-1-16,-2-3 1 0,-4-2-2 16,0-2 4-16,-1-1-2 0,-6 5 2 15,-3-1 0-15,-3 0 1 16,0 2 3-16,-9-4 2 0,-4 3 0 0,0 5-1 15,-4 3-4-15,3 4-3 0,-4 3-3 16,-3 2-3-16,-2 4-5 0,-6 8-11 16,3 11-18-16,2 4-74 0,3 7-152 15</inkml:trace>
  <inkml:trace contextRef="#ctx0" brushRef="#br0" timeOffset="204288.3641">17882 9399 145 0,'0'0'39'15,"0"0"-5"-15,0 0-8 0,0 0-6 16,0 0-7-16,0 0-3 0,0 0-2 0,0 0-1 16,0 0-2-16,-15-12-4 0,15 10 1 15,-1 2 1-15,1-2-2 0,-2 2 0 16,2-1-1-16,0 1 0 0,0-1 0 15,0 1 0-15,0-2 1 0,0 2 0 16,0 0-2-16,5-1-1 0,9 1 0 0,5 0 2 16,6 0 4-16,-1-2 3 0,1 2 0 15,-2-1-2-15,2-2 1 0,-1 1-2 16,1 0 1-16,-1-1-2 16,-2 2 0-16,1 0-1 0,0-1 3 0,0-1-4 15,-1 1 5-15,6-1-1 0,-1-1 3 16,5 0 0-16,0-1-2 0,1 2-3 15,0-3 0-15,-1 1-2 0,1 0 0 16,3 1-1-16,-1-1 1 0,3 1 0 16,-1-1-1-16,-2 2 1 0,4 0-1 0,-6 0-1 15,0-1-1-15,-1 3 0 0,-3 1 1 16,-2 0-4-16,0 0 4 0,-1-1-3 16,-2 1 4-16,4-1 4 0,-1-1-1 15,1-1 1-15,1 0-2 0,-2 0-1 16,-1-4-1-16,2 3-1 0,-4-1 1 15,2-2-1-15,-3 3 0 0,1 0 0 16,0 3-2-16,2-3 1 0,-1 2 1 16,1-1 1-16,-2 1 0 0,0-1-2 15,-6 2 0-15,2-1-1 0,-2 1-3 0,-5-1 1 16,6 2 0-16,-2-2 2 0,1 2 0 16,-1-1 3-16,0-1-2 0,2 0 0 15,0-1 2-15,-2 0-4 16,0-1 0-16,-5 3 0 0,1-2-2 0,-1 0 1 15,-7 2-4-15,1 1-1 0,-6 0-5 16,0-2-12-16,0 2-24 0,2 0-8 16,-1-2-13-16,1 2-18 0</inkml:trace>
  <inkml:trace contextRef="#ctx0" brushRef="#br0" timeOffset="205135.499">17927 9447 111 0,'0'0'36'0,"0"0"4"15,0 0-1-15,0 0-8 0,0 0-10 0,0 0-11 16,0 0-3-16,0 0-3 0,0 0-4 16,0 0-2-16,-22 0-1 15,22 0 0-15,0 0 3 0,0 0 2 0,0 0 0 16,8 0 5-16,4-2-1 0,5 0 1 15,-5 2 0-15,7-3 1 0,-2 3-2 16,3-2 3-16,5-1-1 0,-2 0 2 16,3 0-5-16,0-1 1 0,3-3 2 15,3 2-1-15,3-2 0 0,2 1 1 16,7-4-2-16,-1 3-3 0,5-4 0 0,-2 3-2 16,5-1 2-16,-2-1-1 0,1 2-2 15,1 0 1-15,-2 0-1 0,0 2-2 16,-4 1 2-16,-2-2-2 0,0 1 3 15,0-1 1-15,0 2 1 0,2-4 1 16,-2 0-2-16,-1-2-1 0,-1 0-1 0,-4 1 0 16,-3 1 0-16,-3 1-1 15,-3 2 0-15,-4 1 0 0,-7 3 1 16,1 0 1-16,-2-1 1 0,-3 3-1 16,5-1 0-16,-7-1-2 0,-5 2 1 0,4 0-1 15,-4 0-1-15,0 0 1 0,1 0 1 16,-3 0-4-16,1 0 3 0,-1 0 1 15,2 0-1-15,-6 0 2 0,0 0 0 16,0 0 3-16,1 0-2 0,1 0 0 16,-1 0 2-16,2 0-2 0,-2 0-1 0,1 0 0 15,-1 0-1-15,1 0 1 16,-1 0-1-16,0 0 1 0,1 0-1 16,-1 0 0-16,1 0 2 0,-1 0-1 15,1 0-5-15,-1-2 4 0,1 1-8 0,-2 1-1 16,0-2-10-16,1 2-12 0,-1-2-9 15,0 2-30-15,0-1-14 0,0 1-53 16</inkml:trace>
  <inkml:trace contextRef="#ctx0" brushRef="#br0" timeOffset="215364.2965">18700 9989 95 0,'0'0'44'0,"0"0"-1"16,0 0-3-16,0 0-7 0,0 0-6 0,0 0-4 16,0 0 0-16,0 0-2 0,0 0-5 15,0 0-3-15,22-15-4 16,-15 1-2-16,2-1-2 0,2-2 2 16,-2-3-1-16,1 4-2 0,0-1-3 0,-1-1 3 15,0 1-3-15,-1 0 6 0,-2-2-3 16,1 1 2-16,-2 0 0 0,-1-4-3 15,1 2-1-15,-2 0 1 0,2-2 0 16,-4 5-1-16,1-1 0 0,-2 0 0 16,0 4-2-16,0-6 0 0,0 1 0 0,0 6 0 15,-3-6 1-15,0 2-1 0,0 5 2 16,-2-5-1-16,0 2 0 0,2 5 1 16,-1-7 0-16,1 8 0 15,0-2 2-15,0 1 0 0,2 4 1 0,1 2-1 16,-2-1 1-16,2-2 2 0,-1 1 0 15,1 0 1-15,-3 0 0 0,2 1-2 16,-1 1 1-16,2 0-2 0,0 4-1 16,-1-3 1-16,1 3-1 0,0-1-1 15,-2 0 0-15,2-1-1 0,0 1-1 0,-1 1 1 16,1-2-1-16,0 2-1 0,-2-1 1 16,2 1 0-16,0-1 0 0,0 1 0 15,0-2-1-15,0 2 0 0,0-1 0 16,0 1 1-16,-1-2 0 0,1 2-1 15,0-2 1-15,0 2 0 0,0-1-2 16,0 1 1-16,0-2-1 0,-2 2 1 16,2-2 0-16,0 2-1 0,0-1-1 15,0 0 0-15,0-1 0 0,0 0-1 16,0 1 1-16,0 0 1 0,0-2-2 0,0 2 1 16,0 0-1-16,0 0-5 0,0-1-9 15,0 0-30-15,0 1-37 0,0 1-22 16,0 0-44-16</inkml:trace>
  <inkml:trace contextRef="#ctx0" brushRef="#br0" timeOffset="215992.4622">19244 9620 406 0,'0'0'43'0,"0"0"-19"0,0 0-8 15,0 0-7-15,0 0-4 0,0 0-2 16,0 0-2-16,0 0-1 0,0 0-4 16,-28-46-2-16,28 36-1 0,2 3-1 15,4-1 4-15,4-1-2 0,1 1 1 0,4-2 1 16,2 2 3-16,2-1 1 0,-6 3 0 16,0 1 0-16,-3 3-4 0,-6 0 1 15,7 2-1-15,-7 0 3 0,4 3 0 16,1 9 2-16,-4 2-1 0,-1 7 0 15,-4 0 0-15,0 3 0 0,-1 2-2 16,-4-1 1-16,1-7 0 0,1-1-2 16,0-5 3-16,1-6 0 0,2-1-2 15,0-5 0-15,-1 0-3 0,1 0 1 16,0 2 1-16,0 0-1 0,0-1 2 0,0 4 1 16,0-1 1-16,1-1 0 0,5 4 1 15,-1-6 1-15,-1 1-2 0,1-1 0 16,-5-1 0-16,0 0 0 0,0 0 1 15,1 2 0-15,0-2 1 0,1 1-2 16,-1-1 2-16,1 1 0 0,2 6 3 16,-1-3-2-16,0 5 1 0,1 1 0 15,-2 0-1-15,-2 7 2 0,0 0-1 16,0 4-1-16,-5 0 1 0,-2-1-3 16,-3 0 2-16,0-2-5 0,-1-1 0 0,-1-2-4 15,3-7-8-15,3 0-9 0,3-5-26 16,3-3-44-16,-1 0-71 0</inkml:trace>
  <inkml:trace contextRef="#ctx0" brushRef="#br0" timeOffset="216403.3126">19630 9560 448 0,'0'0'58'0,"0"0"-17"0,0 0-11 15,0 0-8-15,0 0-5 0,0 0-5 16,0 0-3-16,0 0-4 0,0 0-4 16,0 0-2-16,-4-26-1 0,-4 32 0 15,-2 9 0-15,-3 6 1 0,3 5-3 0,0 0 0 16,0 2 1-16,3-3-1 0,1 1 0 16,1-8 1-16,4 0-2 0,0-4-1 15,1-2 1-15,0 0 0 0,0-4 3 16,2 1 1-16,6-6 1 0,6 0 1 15,4-3 0-15,6-4-1 0,1-6 1 16,0-2-1-16,1-3 0 0,-3 1 0 16,0-1 2-16,-4 0-1 0,-2 0 1 15,-4-2 1-15,-2 2-1 0,-2 0 0 16,-3 2 2-16,-2-2-2 0,-1-3 2 0,-1 6 0 16,-2-8 0-16,0 8-1 15,0 0 0-15,0 1-2 0,-6 2-1 0,-4 0-2 16,2 5-1-16,-7-1-3 0,-2 5-3 15,-1 0-4-15,-4 8-13 0,3 2-16 16,1 1-35-16,6-3-43 0,5-4-51 0</inkml:trace>
  <inkml:trace contextRef="#ctx0" brushRef="#br0" timeOffset="216783.4832">19932 9282 526 0,'0'0'38'16,"0"0"-13"-16,0 0-11 15,0 0-6-15,0 0-9 0,0 0-1 0,0 0 0 16,0 0-2-16,0 0 3 0,0 0 0 15,-10 36 0-15,10-11-1 0,3-1 0 16,1-1-2-16,2 0 0 0,3-4-2 16,-1-4 2-16,0-2 0 0,2-6 2 15,0-2 0-15,3-5 0 0,6 0 2 0,-3-2 0 16,5-7 0-16,-2-3 2 0,-3-4 0 16,-2-2-1-16,-3 0 3 15,-4-1 0-15,-3 4 2 0,-2-4 2 0,-2 1-3 16,0 0 0-16,-6-5 1 0,-1 5-3 15,-4 4 0-15,-3 1-2 0,4 8-7 16,-6 0-10-16,-4 5-35 0,-6 0-83 16,-9 8-150-16</inkml:trace>
  <inkml:trace contextRef="#ctx0" brushRef="#br0" timeOffset="217707.868">18800 9214 213 0,'0'0'51'16,"0"0"-13"-16,0 0-9 0,0 0-5 15,0 0-5-15,0 0-4 0,0 0-2 16,0 0-5-16,0 0 2 0,0 0-5 0,-7-31 3 16,5 27-1-16,1-6-1 0,-1 6-3 15,1-1 4-15,-3-4 2 0,1 5 5 16,-2-5 5-16,-2 0 1 0,1 1-2 15,-2-3-4-15,-1-2-5 0,-4-2-3 16,1 0-2-16,0-2-2 0,-3-2-1 0,-1 3-1 16,0-4 2-16,-4 1-2 0,4 0 1 15,-4-2 0-15,2 1 2 16,0 0 4-16,-1 0 2 0,1 2-3 16,-2 0 2-16,0 0-6 0,0 0-2 0,-3 1 1 15,-2 0 0-15,1 1-2 0,0 2 2 16,0 3-1-16,1 1-2 0,1 1 2 15,3-1 0-15,3 5 0 0,2 0 1 16,-4-1-2-16,8 1 1 0,-7 1-1 16,1-1 1-16,6 2-2 0,-8 0 1 0,7 2-2 15,-2-1 2-15,0 1 0 0,0 1 0 16,-5 0-1-16,6 0 1 16,-3 0 0-16,5 3-1 0,0-1 1 15,1 2 1-15,0-1-3 0,-1 0 2 0,6-2 1 16,-3 4-1-16,2-4 1 0,1 1 1 15,1 1-1-15,-2-2 1 0,0 1-1 16,1 0 0-16,-1 1 1 0,-2-3-1 16,4 0 0-16,-4 0 0 0,-5 0-1 15,7 0-4-15,-8 0-6 0,0 0-10 0,1 0-16 16,1 0-27-16,0 0-24 0,-3 0-24 16,2 8-17-16</inkml:trace>
  <inkml:trace contextRef="#ctx0" brushRef="#br0" timeOffset="218607.6416">18615 8472 203 0,'0'0'43'0,"0"0"-12"16,0 0-7-16,0 0 1 0,0 0 1 15,0 0 2-15,0 0-2 0,0 0-3 0,0 0-7 16,0 0-3-16,8-45-2 0,-8 37-3 16,-1-4-2-16,-6 5 0 0,-2-4-2 15,2 5 0-15,-7-1 1 0,5 2-1 16,-1 2 1-16,-2 0-1 0,2 0-2 15,-2 1-1-15,0 1-1 0,1 1-1 16,0 0-1-16,-1 0-2 0,2 0-3 16,1 0 0-16,1 5 0 0,2-1-1 15,0 2-2-15,2 2 1 0,-1 2 1 16,-2 2 2-16,2 4 4 0,-1 3 3 0,-2 1-1 16,1 0 4-16,0 0-4 0,1-5 3 15,3-2-5-15,0-2 2 0,2-6-2 16,1 5-2-16,0-3 0 0,0-2 1 15,0 5 0-15,0-6 3 0,1-1-1 16,7 2 2-16,3-5 0 0,4 0 1 16,5-6-1-16,-3-5 0 0,-1 1 0 15,-1-3 1-15,-2-1 1 0,-5 5-3 16,1-1 4-16,1-3-1 0,-6 5 4 16,4-4 0-16,-4 3 1 0,-2 6 3 0,0-1 1 15,-2 4-1-15,0-1 1 0,0 1-3 16,2-2-1-16,-1 1-4 0,1-1-3 15,-1 1-2-15,-1-1-1 0,3 2 0 16,-2-2 1-16,5 2 1 0,4 0-1 16,1 0 0-16,4 4 0 0,-3 3 0 0,-1 2-1 15,3 5 5-15,-4 1-4 0,0 1 4 16,-4-2-5-16,-2-1-4 16,-1 2-1-16,0 0-6 0,-2-3-10 15,-1 4-16-15,2-5-23 0,-2 0-42 0,0 1-35 16</inkml:trace>
  <inkml:trace contextRef="#ctx0" brushRef="#br0" timeOffset="219016.0416">18816 8371 443 0,'0'0'59'0,"0"0"-15"16,0 0-17-16,0 0-12 0,0 0-8 15,0 0-5-15,0 0-4 0,0 0 1 16,0 0-3-16,-38 1 0 0,30 19-1 0,2 0 0 16,4 3-1-16,2 0-2 0,0 0 4 15,0-1 0-15,6 1 4 0,3 0-2 16,-2-3-3-16,-1-6-3 0,1-1-1 15,-1-6 1-15,1-2 0 0,2 1 3 16,0-6 2-16,2 0 2 0,-2 0 2 0,2-6 2 16,-1-3 1-16,-1-2 1 15,-3-2 5-15,-3-4 0 0,-3-3-1 16,0-4 1-16,0 2-5 0,-2 0 1 16,-3 1 0-16,-4 1 1 0,-1 2 1 0,1-1-2 15,-1 4-3-15,-3 2-2 0,4 2 0 16,-1 0-3-16,4 6-4 0,1 1-9 15,-3-2-15-15,5 4-46 0,-1-1-80 16,3 2-114-16</inkml:trace>
  <inkml:trace contextRef="#ctx0" brushRef="#br0" timeOffset="219474.2916">18797 8036 384 0,'0'0'52'16,"0"0"-18"-16,0 0-13 0,0 0-7 15,0 0-8-15,0 0-7 0,0 0-3 16,0 0-2-16,0 0-1 0,0 0 3 15,-7-17 1-15,7 17 3 0,0 0 0 16,0 0 0-16,0 3-5 0,1 4 2 16,4 3-3-16,-2-3 3 0,1 1 1 15,0 1 1-15,-1 0 0 0,1 0 1 16,2 3 0-16,-1-4 1 0,1 2-1 0,-1-2 0 16,-2-5 0-16,3 1 0 0,-3 0 1 15,0-1 0-15,0 0 2 0,-3-3 5 16,4 0 2-16,4-2 3 0,1-7 1 15,3-3-1-15,-4 2 6 0,-3-7 2 16,-2 2 1-16,-2 2 1 0,-1-6-6 0,0 1-6 16,-3-2-3-16,-3-4-3 15,-1 10 0-15,1 2-2 0,-2 0-1 16,0 5-2-16,-4 0-8 0,-2 2-2 16,-1 5-6-16,-6 4-18 0,0 7-40 0,-1 8-83 15,0 4-127-15</inkml:trace>
  <inkml:trace contextRef="#ctx0" brushRef="#br0" timeOffset="220569.6225">18702 8531 233 0,'0'0'48'0,"0"0"-7"0,0 0-8 16,0 0-7-16,0 0-5 0,0 0-9 16,0 0-7-16,0 0-5 0,0 0-5 0,0 0-2 15,0-30 2-15,0 30-1 0,0 0 6 16,0 0 0-16,0 0 2 0,0 0-1 15,0 0-2-15,0 0 1 0,0 0 0 16,0 2 0-16,0-1 1 0,0 1 2 16,1 0-3-16,-1 0 1 0,0-1-1 0,2 1-5 15,-2-1-7-15,0 0-19 0,0 4-39 16,0-3-42-16</inkml:trace>
  <inkml:trace contextRef="#ctx0" brushRef="#br0" timeOffset="225676.1259">16637 8107 97 0,'0'0'39'0,"0"0"-2"0,0 0-3 15,0 0-6-15,0 0-9 0,0 0-7 16,0 0-6-16,0 0-4 0,0 0-3 15,-12-15 0-15,12 13 0 0,0 1-1 16,0-7 2-16,0-2 0 0,1-2 2 16,5-2 0-16,2 3-1 0,-1 3 3 0,1-4-2 15,1 2 0-15,-3 2 2 16,4-2-1-16,-1-1 0 0,-1-1 0 16,5-2-1-16,-1 0-2 0,-5 6 2 0,5-4-2 15,-2 1 2-15,2 2-1 0,5-5-3 16,-3 2 2-16,2 0-1 0,0 0 2 15,3 0 1-15,-2 4-1 0,4-2 1 16,0 1-1-16,1 0-1 0,-2 0 1 16,3-1 0-16,2 1 0 0,-1-2 0 0,1 2 1 15,1 0-1-15,2 0 1 0,-1-1-1 16,3 2 0-16,2-3 1 0,3 2-1 16,1-1 1-16,4 1-1 15,0-3 2-15,-1 3-2 0,2 0 0 0,0 1 1 16,1 1 2-16,3 2-1 0,0 0 3 15,1 0-1-15,-1 0-1 0,-1 2 1 16,0-1 1-16,-1 1-3 0,1-2 2 16,-1 0-2-16,2 1 1 0,-2-1-1 15,1 2-2-15,2-2 1 0,0 3 0 0,5-1-2 16,1 0 1-16,3 1-1 0,-3 0 0 16,1 2 0-16,-1 0 0 0,-4 4 0 15,1 2 0-15,-1 1-1 16,0 2 1-16,-5-1-2 0,2 0 1 0,-3-3 1 15,1 3-2-15,-2-3 2 0,-1 1-1 16,1-1 0-16,-2-1 0 0,-2 2-2 16,-2 0 2-16,-2 0 0 0,-1 2 1 15,-1 0 1-15,-2-1 0 0,-1 2-2 16,0 0-1-16,1 1 1 0,-2 1-2 0,1 3 2 16,-2 1 1-16,-3 2 0 0,3 0-1 15,-3 1 1-15,2 1 2 0,-1 1-2 16,-2 2 4-16,3-2-2 0,-2-2-3 15,0-2 2-15,-1 0-3 0,1-4 1 16,-2 1 0-16,1-1 1 0,0 1 1 0,1-1-1 16,1 1 0-16,-2-1 0 15,1 2 0-15,2 1 0 0,-2 1-1 16,-1 1 1-16,-1 2-2 0,2-1 2 16,-2 2 2-16,2 1-4 0,-1 2-1 0,-2 0 1 15,-1 1-3-15,-1 0 3 0,-2 0-1 16,0 2 3-16,-1 0 0 0,-1-1 2 15,-2 0-2-15,2 1 1 0,-1-2-1 16,-1 2 0-16,2 0 3 0,1 1-2 16,-1 2 2-16,-1 0-3 0,1 0 0 0,-2-2 0 15,2 1 0-15,-3 3 0 0,0 1 0 16,2 2 0-16,-3 0 0 0,2 3 0 16,1-1 1-16,-3 4 0 15,3-3-2-15,-3 0 2 0,1-2-1 0,0-2 0 16,-1-2 0-16,-1-4 0 0,2 1-2 15,-3-1 3-15,0-2 1 0,0 5-1 16,-1-2 2-16,-2 1-2 0,-2-2-1 16,-1 1 0-16,-2-2 0 0,0 1 1 15,-2-1 0-15,-4 2 1 0,-2 1-1 0,-1 0 1 16,-1 0-2-16,-3 1 0 0,2-1 0 16,-3-1 0-16,2-3 0 15,0-2-2-15,1-3 1 0,3-5-2 0,1-1 1 16,1-2 0-16,0-3 0 0,-2 3 3 15,3-5 0-15,0 1-2 0,-3 3 2 16,1-5-1-16,0 5 0 0,1-3 0 16,0 0 0-16,-1 4-1 0,0-4-3 15,-2 6-1-15,0-1 0 0,1-2 0 16,-4 5 5-16,2-2-2 0,-1 0 0 0,2 0 1 16,-1 1-2-16,4-4 0 0,-4-1 1 15,1 1 2-15,2-4 0 0,-4 4 0 16,0-2 0-16,4-2 1 0,-6 1-1 15,1 0-1-15,-1-2 0 0,-4 2 0 16,1 1-2-16,-1-2 0 0,-2 2 0 16,2 0 1-16,-2 0 2 0,1 1 1 15,1-2 0-15,1 2 1 0,3-3 2 16,2-1-4-16,-4 2 4 0,2-2-1 16,-4 3 0-16,5-3-1 0,1 1-2 0,-4 0 0 15,2-2 1-15,-1 4-1 0,1-2 1 16,-2 0 0-16,1 1 0 0,-5 3 2 15,2-3 0-15,-1 3 0 0,1 0-2 16,0 0 0-16,-1 1-1 0,2 0 1 16,-1-1 0-16,3-1 3 0,1-2-3 0,1-2 1 15,3-1 2-15,-2 0-3 0,2-3 1 16,-1 1-2-16,-1 2 0 0,2-4 0 16,-2 3 0-16,7-3 0 15,-7 1-1-15,6-1-1 0,1 0-2 0,-5 2-2 16,5-1 1-16,-2 0-2 0,-2 1 2 15,5-2-2-15,-2 1 2 0,-2 3 2 16,4-1-3-16,-2-1 0 0,2 0-3 16,3-3-5-16,-2 0-10 0,2 0-18 15,-1 2-16-15,-1-2-23 0</inkml:trace>
  <inkml:trace contextRef="#ctx0" brushRef="#br0" timeOffset="226423.6692">19467 7239 366 0,'0'0'55'15,"0"0"-11"-15,0 0-14 0,0 0-7 16,0 0-6-16,0 0-8 0,0 0-2 16,0 0-5-16,0 0-4 0,0 0-2 15,-14-23-2-15,13 23 0 0,1 0 1 16,0 0 4-16,0 2 4 0,0 14 1 0,0 6-1 16,0 5-2-16,3-2 0 0,0 3-1 15,0 1 1-15,0-1-2 0,0 1 0 16,1 0 0-16,0-2-1 0,-1-1 0 15,3-1-1-15,-5-9 1 0,2 1 0 16,-1-7-3-16,-2-3-2 0,1 3-4 16,1-5-8-16,-1 0-24 0,3 3-45 15,1-3-65-15</inkml:trace>
  <inkml:trace contextRef="#ctx0" brushRef="#br0" timeOffset="226888.3133">19759 7318 539 0,'0'0'22'0,"0"0"-8"0,0 0-7 16,0 0-3-16,0 0-3 0,0 0-3 15,0 0-1-15,0 0-1 0,0 0-1 16,5-25 1-16,4 16 2 0,4-3-1 16,2 3 0-16,-5 2 1 0,4 0-2 15,-5 3 1-15,0-1-3 0,2 1 0 0,-7 4-3 16,1-2-3-16,-2 2 0 0,3 2-3 16,-1 3 3-16,2 8 0 0,-5 5 3 15,-2 1 2-15,-3 8 3 0,-5 1 2 16,-1-2 1-16,-2 0-1 0,2-3 2 15,1-1-1-15,2-6 1 0,2-1 0 16,1-4 1-16,2-7-1 0,-1 2 0 16,2-6-3-16,0 0-3 0,0 0 1 15,0 2-3-15,0-1 0 0,0 5 2 16,0-1 4-16,0 0 0 0,2-1 1 0,2-4-5 16,0 2-1-16,7-2 2 0,6 0 2 15,-1 0 2-15,6-6 1 0,1-4-2 16,-2 1-6-16,-2-1-7 0,1-1-25 15,-2 2-29-15,-1-2-47 0</inkml:trace>
  <inkml:trace contextRef="#ctx0" brushRef="#br0" timeOffset="227355.1368">20052 7218 555 0,'0'0'18'0,"0"0"-6"15,0 0-12-15,0 0 0 0,0 0-8 0,0 0 1 16,0 0 0-16,0 0 1 0,0 0 2 15,0 0-1-15,46-77 3 0,-31 76-4 16,1 1-3-16,-6 0 0 0,3 1-4 16,0 7 1-16,-7-1 1 0,3 4 4 15,-5-1 4-15,-2 2-3 0,-2 6 3 0,0 0-6 16,0 3 2-16,-3-1 6 0,-3 0 0 16,-2-2 3-16,0 0 0 0,-1-1 0 15,2-3-1-15,1-1 1 0,2-4-2 16,1-4 1-16,1 0 0 0,2-5-1 15,0 0-1-15,0 0-1 0,0 1-4 16,0 1 0-16,0-1 0 0,0 0 0 16,0 1 4-16,0-1 3 0,0 2 3 15,3 1 0-15,6-1 2 0,7-3-2 16,0 0-1-16,5-7-1 0,0-1-2 0,-1-3-5 16,0-1-16-16,1 0-32 0,0-3-41 15,1-1-56-15</inkml:trace>
  <inkml:trace contextRef="#ctx0" brushRef="#br0" timeOffset="227830.7794">20369 6700 511 0,'0'0'41'0,"0"0"-15"0,0 0-9 0,0 0-10 16,0 0 0-16,0 0-7 0,0 0-7 15,0 0-5-15,0 0-13 0,0 0 1 16,-19-25 5-16,12 30 8 0,-3 9 7 15,-2 6 7-15,1 1-4 0,2 3-1 16,2 1 0-16,2-3 1 0,1 3 0 16,2-9 1-16,1 2-1 0,1-1-3 15,0-6 1-15,1 5-1 0,4-7 0 0,-1-1 3 16,2 0 2-16,-3-6 0 0,4 5 3 16,-1-6-1-16,3-1 3 0,5 0-2 15,1-1 0-15,1-9-1 0,-1-6 1 16,-1-2-2-16,-3-2 3 0,-2 0-2 15,-3 5 3-15,-2 0 6 0,-1 4 5 16,-3-3-4-16,0-5 0 0,-5 2-5 16,-5-2-1-16,0 2 0 0,-1 7-3 15,0 3-3-15,3 2-3 0,2 4-7 16,-4-1-8-16,0 2-16 0,-6 5-36 0,0 8-44 16,2 4-91-16</inkml:trace>
  <inkml:trace contextRef="#ctx0" brushRef="#br0" timeOffset="230371.7417">23517 11603 472 0,'0'0'30'15,"0"0"-12"-15,0 0-6 0,0-78-3 16,1 62-4-16,1 4-3 0,1-4 1 15,0 6-4-15,3 1 1 0,1-4 0 16,4 5-3-16,2-3 3 0,3 3-1 16,0 1-1-16,-2 2 2 0,3 2-2 0,-5 1-3 15,0 2-1-15,7 0 1 0,-5 0 2 16,5 4 3-16,-7 1 0 16,-2 2-3-16,0 5 1 0,-4 4-1 15,0 7 0-15,-6 2 2 0,0 0 0 0,-8 2 0 16,-5 0-1-16,0 0 0 0,-2-4 2 15,0-2 0-15,5-7 0 0,3-7 2 16,4-3 1-16,3-4 0 0,-2 0 2 16,2 0 2-16,-1 0 1 0,-1 0 0 15,2 2 2-15,-1-2 0 0,1 0-4 0,0 2-2 16,0-2-4-16,0 0-2 0,4-4 1 16,8-3 0-16,2-4 1 15,-3 4 1-15,3 1-2 0,0 0 1 0,-2 3 0 16,4 0-3-16,-5 0 3 0,1 3 0 15,4 0-1-15,-6 0-1 0,3 7 0 16,-5-3-3-16,-2 6 1 0,-1-1 0 16,-4 2 1-16,-1 7 2 0,0-2-1 15,-10 6 0-15,-4-2 1 0,-2-2-4 16,-6-1 2-16,-4-2 2 0,-1-3-2 0,-2-2 3 16,-2 0 0-16,2-5 0 0,9-2 0 15,0-1-1-15,8-2-5 0,1 0-9 16,1 0-26-16,4-7-42 0,-3 0-72 15</inkml:trace>
  <inkml:trace contextRef="#ctx0" brushRef="#br0" timeOffset="230905.2199">24234 11421 404 0,'0'0'55'15,"0"0"-13"-15,0 0-14 0,0 0-6 0,0 0-8 16,0 0-2-16,0 0-2 0,0 0-3 15,0 0-4-15,0 0-2 0,-23-49-2 16,17 49 0-16,-4 3 1 0,-7 11-1 16,-5 7 0-16,3 5 1 0,1 6-3 15,0 1 2-15,1 3-1 0,5 2 0 0,1-1-1 16,4 0 1-16,2-1-1 0,4-3 1 16,1-4-2-16,0-3 2 15,4-5-1-15,3-1-1 0,3-4 6 16,1-2-4-16,-4-5 3 0,3-1-2 0,-3-4 0 15,-3-2 0-15,7-1-1 0,-2-1 0 16,5-1-1-16,2-6 3 0,-3-6-4 16,-3-1 5-16,-3 4-4 0,0-5 5 15,-2 1 0-15,-3 3 0 0,1 1 2 16,-1-2 2-16,-2 5 2 0,0-4-1 0,0 0 2 16,0 5-2-16,0-3 0 0,0 4-2 15,-2 0-3-15,1 1-3 0,1 4-6 16,0-2-2-16,-6 2-7 0,-2 0-2 15,-4 3-4-15,-3 7-13 0,4 2-24 16,4 0-30-16,-1 0-24 0,5 2-40 16</inkml:trace>
  <inkml:trace contextRef="#ctx0" brushRef="#br0" timeOffset="231268.044">24456 11604 405 0,'0'0'75'15,"0"0"-16"-15,0 0-18 0,0 0-9 16,0 0-6-16,0 0-4 0,5-82-6 16,-5 77-5-16,0 0-4 0,0 5-4 0,0-2-3 15,0 2-4-15,0 0 1 0,0 0 0 16,-8 12 0-16,-3 10 3 0,-3 6-1 16,2 3 0-16,4 2-2 0,-2-1 0 15,4-1-2-15,2 0 0 0,4-3-1 16,0-6 0-16,0-1 4 0,7-2-4 15,3-4 6-15,0-6-3 0,2-3 2 16,5-3 2-16,-1-3 0 0,6-1 1 16,-4-7-5-16,-3-1 6 0,-5 0-4 15,0-3 5-15,-4-2 2 0,-2 2-1 0,-1-6 1 16,-1-2-1-16,-2 0-1 0,0-6 0 16,0 4 0-16,-2 1 0 15,1 4 0-15,-4 3-2 0,-1-1-1 16,3 4-2-16,-5-4-3 0,4 8-1 0,1 1-8 15,-3 1-16-15,3 2-45 0,0 0-72 16,0 2-146-16</inkml:trace>
  <inkml:trace contextRef="#ctx0" brushRef="#br0" timeOffset="231807.0131">24533 10796 136 0,'0'0'51'0,"0"0"0"0,0 0 0 15,0 0 0-15,0 0-7 0,0 0-4 16,0 0-5-16,0 0-8 0,0 0-6 16,0 0-4-16,-27-63-8 15,27 63-2-15,-1-2-4 0,1 2-2 0,-7 0-1 16,1 0 0-16,-3 0 0 0,0 2 0 15,1 6-2-15,-1 4 1 0,5-3-1 16,-2 5 1-16,4 4-1 0,1-6 1 16,1 6-2-16,0-1 2 0,4-2 0 15,4 3 1-15,-1-6-2 0,3-1 0 0,-3-5 1 16,2-1-1-16,2-1 3 0,2-4 3 16,7 0-2-16,0 0 4 0,4-6-3 15,-4-1 0-15,-4-4 1 16,-3 2 1-16,-6-2 0 0,-2 4 1 0,-2-4 1 15,0 0-1-15,-3 1 0 0,0-1 1 16,0 0-3-16,-5-4-2 0,1 6-2 16,-6-3-7-16,3 6-7 0,-5 3-14 15,-5 1-35-15,2 2-51 0,-6 2-88 16</inkml:trace>
  <inkml:trace contextRef="#ctx0" brushRef="#br0" timeOffset="232268.2704">24979 11774 591 0,'0'0'36'0,"0"0"-11"16,0 0-10-16,0 0-8 0,0 0-6 16,0 0-2-16,0 0 0 0,0 0 0 15,0 0-1-15,59-55 1 0,-31 51-2 0,1 0 1 16,-2 0 1-16,2 3-1 16,0-1 1-16,-3 1-2 0,2-3 0 0,-2 3 0 15,0-1 2-15,-2 0 1 0,2-1 0 16,-8 0-2-16,0 1-3 0,-6 1-6 15,1-1-17-15,0 1-25 0,-3 1-59 16,3 0-96-16</inkml:trace>
  <inkml:trace contextRef="#ctx0" brushRef="#br0" timeOffset="233256.0966">25776 11405 429 0,'0'0'66'0,"0"0"-19"16,0 0-12-16,0 0-9 0,0 0-5 15,0 0-3-15,0 0-5 0,0 0-4 16,0 0-5-16,0 0-6 0,-22-68-4 16,21 67 2-16,1 1 1 0,-2 0 1 15,2 15 2-15,0 6-1 0,0 6 1 0,0 4-2 16,0 1 1-16,5-1-2 0,-1 1 2 16,2-2-2-16,-1 0 1 0,0-3-2 15,-1-9-1-15,1-1-2 0,-2-7-3 16,0 1-13-16,2 1-23 0,-4-7-42 15,1 1-53-15,-2-6-113 0</inkml:trace>
  <inkml:trace contextRef="#ctx0" brushRef="#br0" timeOffset="233647.1563">26019 11354 484 0,'0'0'51'16,"0"0"-18"-16,0 0-14 0,0 0-9 0,0 0-6 15,0 0-3-15,0 0-1 0,0 0-2 16,0 0 1-16,0 0-1 0,94-67-1 15,-68 67 3-15,-2 0-3 0,-2 0 1 16,0 5 1-16,-2-1 0 0,-3 2 0 16,-4 1 1-16,-3 0-1 0,-1 2 1 0,1 3-2 15,-3 4 2-15,-1 2 0 0,-4 2 2 16,-2 3-1-16,0 0-1 16,0 5 0-16,-3 0-1 0,0 3-1 15,0 0 4-15,1 0-4 0,2 0 1 0,0-4-2 16,0-2 1-16,0 0-3 0,2-8-5 15,1-2-10-15,1 3-22 0,1-8-44 16,-1 7-48-16,-2-6-117 0</inkml:trace>
  <inkml:trace contextRef="#ctx0" brushRef="#br0" timeOffset="234347.8243">26029 11569 268 0,'0'0'24'0,"0"0"0"16,0 0-6-16,0 0-9 0,0 0-3 0,0 0-5 16,95-33-1-16,-70 33 0 0,-1 0-2 15,2 0-4-15,3 0-1 0,3 0-6 16,1 0-2-16,4 0-1 0,0-3-9 15,3-2-15-15,3-4-11 0,2 0-2 16,2-3 6-16,0-1 20 0,0-1 14 0,-5 0 11 16,-4 0 5-16,-5 2 5 15,-8-1 8-15,-8 4 8 0,-4-1 16 16,-4 4 16-16,-5-3 5 0,2 1 5 16,-5 4-9-16,-1-8-9 0,0 1-7 0,0 1-5 15,-4-6-6-15,-1 7-4 0,0 2-4 16,-2 1-8-16,-1-1-3 0,1 3-5 15,3 1-4-15,-6 2-1 0,0 1-2 16,-5 0-2-16,-5 7 0 0,1 4-5 16,0 2-1-16,0 4 1 0,1 2 0 0,0 1 0 15,3 0 0-15,3 1 2 0,3-4-1 16,3-4 3-16,2-3-5 16,3 1 0-16,1 0 0 0,0 5 0 15,8 1 3-15,4-4 2 0,1-2-1 0,3-3-1 16,4-2 0-16,-1-2-4 0,2 0 0 15,-1 0-8-15,1 1 1 0,-2 0 3 16,-2 1 2-16,2 1 12 0,-7-3 3 16,0 1 0-16,0 1 3 0,-3-2-3 15,2 4 2-15,-6-2-2 0,-4-3 3 0,-1 5 3 16,0 2 2-16,-9 3 2 0,-6 2-1 16,-3-3-1-16,-2-3 0 15,0-3-1-15,4-1 0 0,-1-4-3 16,5 0 5-16,-2-1 1 0,2 0 3 0,3 0 0 15,-2-2-4-15,5-5-3 0,-1 3-5 16,4-7-2-16,1-4-2 0,2-3 1 16,0-6-3-16,9-2-1 0,5-1-1 15,1-2 0-15,3 1-2 0,2 4 1 16,0 1-2-16,-2 4-6 0,0 0-2 0,0 6-6 16,-1 0-11-16,-3 0-19 0,-1 2-48 15,-3 3-114-15</inkml:trace>
  <inkml:trace contextRef="#ctx0" brushRef="#br0" timeOffset="235067.6732">27351 11565 481 0,'0'0'51'0,"0"0"-18"15,0 0-4-15,0 0-11 0,0 0-5 16,0 0-5-16,0 0-5 0,0 0-5 15,0 0-1-15,0 0-1 0,8-24 2 16,7 18 0-16,6-3 0 0,3 5-2 16,3 1 1-16,4 1-5 0,0-1-7 0,0 1-17 15,2 0-34-15,-4 1-55 16,1 1-84-16</inkml:trace>
  <inkml:trace contextRef="#ctx0" brushRef="#br0" timeOffset="236095.2058">28240 11176 302 0,'0'0'43'16,"0"0"1"-16,0 0-4 0,0 0-10 15,0 0-5-15,0 0 0 0,0 0-6 16,0 0-5-16,0 0-4 0,-4-39-4 0,4 39-3 16,-2-2-2-16,-4 2-1 0,-7 2 0 15,-1 5 0-15,-5 7 1 0,3 1 5 16,0 5-6-16,2 1 3 0,-1 2-3 15,4 1-1-15,-2 4 0 0,1-1-1 16,2 0 1-16,-1 2-3 0,2 0 2 16,2-2-3-16,-2-1 1 0,5-7-3 15,1 0 1-15,3-6-1 0,0 0 3 16,0 4 0-16,0-8 3 0,6 4 0 16,-1-6 2-16,-2-4 0 0,7-2 1 0,4-1 0 15,3-4 0-15,4-6 1 0,-5-2 1 16,0 0-1-16,-3-1 0 0,0-3 1 15,-4 6 0-15,0 0 1 0,-3 4 0 16,-4 3 4-16,2 0 1 0,-4 3 2 16,0 0 0-16,0-1 0 0,0 1-6 0,0-2-3 15,0 1-3-15,0 0-6 0,-8-1 0 16,-4 2-3-16,-8 0-4 0,3 6-7 16,-6 6-16-16,4 0-33 15,4 5-44-15,6-5-61 0</inkml:trace>
  <inkml:trace contextRef="#ctx0" brushRef="#br0" timeOffset="236463.3862">28539 11292 579 0,'0'0'50'0,"0"0"-15"0,0 0-12 16,0 0-8-16,0 0-5 0,0 0-6 15,0 0-3-15,0 0-3 0,0 0-1 16,0 0-1-16,-46-48 0 0,30 65 0 16,-1 6 0-16,5 2 1 0,1 2-2 15,5-2-2-15,3 0 1 0,3-1 1 16,0-1 2-16,4-2 2 0,6-2 0 0,0-3 0 16,4-2 1-16,1-5-1 0,-3-3 2 15,4-5 0-15,0-1 0 0,1 0 1 16,2-9 0-16,-2-2 1 0,-5-1 0 15,-2-3 0-15,-3-2-1 0,-1-1 1 16,-3 4 1-16,-2-4-2 0,-1 0-1 16,0-1 1-16,-4-5-2 0,-3 5 0 15,-2 1 0-15,2 7-4 0,-2 1-1 16,3 3-6-16,3 4-9 0,1 0-20 16,-5 3-37-16,-2 0-72 0,-1 0-133 0</inkml:trace>
  <inkml:trace contextRef="#ctx0" brushRef="#br0" timeOffset="236869.0495">28689 10607 519 0,'0'0'46'0,"0"0"-15"15,0 0-13-15,0 0-9 0,0 0-5 0,0 0-6 16,0 0-1-16,0 0-2 0,0 0 0 16,0 0 0-16,-64-9-1 0,55 30 2 15,5 3 1-15,2-1-2 0,2 0 2 16,0-4-1-16,7-1 2 0,3 0 0 15,2-5 1-15,-3-3 0 0,2-4 1 16,-4-3 1-16,2-3 1 0,5 0 0 16,-5 0 2-16,5-3-1 0,-5-7 1 15,-1 2 0-15,-1-5-1 0,-3 4 1 16,-4-3-1-16,0-6 1 0,0 2-1 0,-3-3-1 16,-5 4-2-16,-5 3-2 0,-2 2-4 15,1 4-9-15,-4 4-14 0,-6 2-42 16,-5 1-57-16,-7 8-142 0</inkml:trace>
  <inkml:trace contextRef="#ctx0" brushRef="#br0" timeOffset="237475.5869">27009 10701 423 0,'0'0'35'16,"0"0"-10"-16,0 0-10 0,0 0-8 15,0 0-5-15,0 0-3 0,0 0 0 16,0 0 1-16,-85 7 0 0,75 10 1 0,0 2 0 16,1 0-1-16,3 1 2 0,3-4-2 15,1 0 0-15,0-5 1 0,2 2 1 16,0-1 0-16,0-1 1 0,3 1 2 15,3-5-1-15,5 3 1 0,4-7 0 16,3-3 0-16,4 0-1 0,1-6 1 16,-1-6-1-16,-4 1 0 0,-3-1 0 15,-1-2 2-15,-5 4 0 0,-3-1 0 16,-1 3 2-16,-4 4-2 0,-1-6-6 16,0 0-3-16,-4 0-9 0,-9 1-13 0,-6 4-37 15,-4 5-56-15,-10 0-114 0</inkml:trace>
  <inkml:trace contextRef="#ctx0" brushRef="#br0" timeOffset="237938.5013">29196 11373 517 0,'0'0'29'0,"0"0"-2"0,0 0-9 15,0 0-9-15,0 0-9 0,0 0-1 16,0 0-3-16,94-69-2 0,-65 66-2 0,1 1-5 16,0 1-11-16,2 1-25 15,0 0-26-15,-3 0-46 0,-3 3-61 16</inkml:trace>
  <inkml:trace contextRef="#ctx0" brushRef="#br0" timeOffset="238129.2354">29140 11617 575 0,'0'0'40'0,"0"0"-18"15,0 0-12-15,0 0-7 0,0 0-7 0,80-32-1 16,-48 22-8-16,0 2-29 0,3 1-87 15,-2 0-155-15</inkml:trace>
  <inkml:trace contextRef="#ctx0" brushRef="#br0" timeOffset="238607.1477">30149 10935 567 0,'0'0'51'0,"0"0"-12"0,0 0-15 16,0 0-12-16,0 0-8 0,0 0-2 15,0 0-1-15,0 0-3 0,0 0-2 16,-12-66-1-16,11 66 2 0,-2 14 1 16,0 9 1-16,2 7 2 0,1 4-3 0,0 1 0 15,3-2 1-15,3-1 0 0,0-2-1 16,0-1 0-16,0-1 2 16,0-3-6-16,1-2-1 0,-3-6-8 15,1 0-19-15,-1-7-28 0,-4 1-61 0,0 4-70 16</inkml:trace>
  <inkml:trace contextRef="#ctx0" brushRef="#br0" timeOffset="239135.4701">30396 11026 540 0,'0'0'37'0,"0"0"-13"0,0 0-9 0,0 0-8 16,0 0-3-16,0 0-4 0,12-80-3 15,-5 72 0-15,3-4-1 0,-1 9 0 16,5 1-2-16,4 2-1 0,0 0 1 15,5 5-1-15,-4 7 2 0,1 3-2 16,-5 5 1-16,-1 1-5 0,-5 2-3 0,-4 1-2 16,-5 3-3-16,-3 1 0 15,-11 1 4-15,-6 3 3 0,-4-2 6 16,-2-1-4-16,-1-3 2 0,1-4 6 16,3-4 1-16,2-4 10 0,8-6 1 0,4-3 5 15,5-3 5-15,-2-2 0 0,2 0-2 16,-7 0-4-16,2-1 2 0,0-4 1 15,1 1-3-15,1-4-5 0,0 2-4 16,4 1-4-16,2 2-1 0,1-3 0 16,0 0-2-16,0-4-1 0,7-3 0 0,-1 6-1 15,7 1 1-15,4 4 0 0,-1 2-1 16,7 2 1-16,-1 6 0 16,-2 0-1-16,3 3-9 0,-1 2 0 15,1 2-8-15,-1 0-4 0,2 0 0 0,2 3-10 16,0 1-3-16,0-1-8 0,-2 0-26 15,0 0-6-15,-2-3-16 0,-3 0-18 16</inkml:trace>
  <inkml:trace contextRef="#ctx0" brushRef="#br0" timeOffset="240183.4663">30925 10974 383 0,'0'0'58'0,"0"0"-15"0,0 0-8 0,0 0-9 16,0 0-7-16,0 0-3 0,0 0-5 15,0 0-2-15,0 0-3 0,-7-77-3 16,7 72 0-16,0-4-3 0,3 2-2 15,3-1 0-15,0 2-2 0,4 2 2 16,-2 2-2-16,3 2 0 0,7 0 0 0,-3 2-1 16,6 9-1-16,-3 5 0 0,-4-1 1 15,-1 4-2-15,-3 1 2 16,-2 2 1-16,-2 0-3 0,-4 1 3 16,-2 1 1-16,0 1 0 0,-7-1 0 0,-6 0 2 15,-4 2 3-15,-6 2-4 0,-2-3 2 16,-3 1-3-16,-1-3 1 0,2-3 2 15,3-5 3-15,1-5 1 16,8-2 1-16,-1-3 2 0,7-2 2 0,5-3 1 16,-5 0 1-16,5 0 0 0,-2 0-5 0,0-3-1 15,5-2-2-15,0 0-1 0,1-3-1 16,0-2-1-16,1 0-1 0,8-2-1 16,-2 5 0-16,3 3 0 15,-1-1 0-15,4 5 0 0,4 0 0 0,0 0 0 16,4 8-3-16,-1 3 2 0,-1-1-1 15,0 2 1-15,2 2-2 0,1 0-2 16,-2-1-2-16,2-1-4 0,1 0-7 16,1-2-7-16,0-1-16 0,0-3-10 15,1-1-27-15,-1-3-9 0,-1-2-18 0</inkml:trace>
  <inkml:trace contextRef="#ctx0" brushRef="#br0" timeOffset="240782.9799">31304 10484 144 0,'0'0'50'0,"0"0"0"16,0 0 0-16,0 0-4 0,0 0-3 16,0 0-5-16,-8-77-7 0,8 72-7 0,0 5-5 15,-3-5-3-15,1 2-8 0,1-1-4 16,-1 1-4-16,2 3 0 16,-1-2-1-16,-4 2-1 0,-4 5 4 15,-2 5-7-15,-2 6 5 0,2-1-5 0,5-3 4 16,2 2 0-16,2 3 0 0,2 1 5 15,0 4-3-15,2-2 8 0,5-1-8 16,0-8 1-16,2 0-2 0,1-2-1 16,-3-2 2-16,6 0-1 0,-6-2 5 15,4-5-4-15,1 1 5 0,-1-1-2 0,4-1 0 16,-4-6 2-16,2-5-2 0,-2-1 1 16,-4-4 1-16,-2 4-1 0,-4-4 4 15,-1-2-1-15,-1 0 3 0,-10-4 1 16,-3 3-3-16,0 5-3 0,-8 1-10 15,-1 4-6-15,0 5-9 0,-3 5-11 16,1 1-19-16,-1 11-47 0,3 8-44 16,3 3-116-16</inkml:trace>
  <inkml:trace contextRef="#ctx0" brushRef="#br0" timeOffset="281772.6356">15208 14173 252 0,'0'0'68'0,"0"0"-6"0,0 0-7 15,0 0-14-15,0 0-14 0,0 0-7 0,0 0-6 16,0 0-3-16,0 0-3 0,-11-25-3 15,9 24-1-15,2 1-3 0,0-2-2 16,0 2-2-16,0-1-2 0,0 1-1 16,0-2-3-16,0 2 3 0,0-1 4 15,13-1 2-15,7-1 3 0,8-1 0 0,4-1-2 16,-2-1 0-16,3 0 0 16,-2-2-2-16,-2 4 1 0,-2-1-1 0,0 1 0 15,1 1 0-15,-1-1-2 16,1 1-2-16,-1 1-3 0,1-1-2 0,-2 1-10 15,0 1-10-15,-7 1-16 0,1 0-28 16,-7 0-30-16,-1 0-45 0</inkml:trace>
  <inkml:trace contextRef="#ctx0" brushRef="#br0" timeOffset="282075.7227">15411 14204 451 0,'0'0'64'0,"0"0"-21"15,0 0-11-15,0 0-8 0,0 0-9 16,-14-83-2-16,14 77-4 0,-1 0-3 16,1 0-2-16,0 0-2 0,0 1-2 0,0 5-3 15,-2-1-2-15,2 1 0 0,0 0 0 16,0 0 1-16,0 10 2 0,3 10-1 15,3 10 1-15,-3 7-3 0,0 5 3 16,-1 5-3-16,-2 1-2 0,0-2-1 16,0 1 0-16,0-4 3 0,0-2-9 0,0-2-5 15,0-4-20-15,0-3-21 0,1-4-14 16,4-9-28-16,-2-1-19 16,0-7-44-16</inkml:trace>
  <inkml:trace contextRef="#ctx0" brushRef="#br0" timeOffset="282554.7896">15724 14551 547 0,'0'0'43'0,"0"0"-18"0,0 0-13 15,0 0-6-15,0 0-6 0,0 0-5 0,0 0 1 16,0 0 1-16,0 0-3 16,0 0 4-16,-7 57-2 0,-3-25-1 15,0 1 0-15,-3 2 1 0,1 0-6 16,2-1 3-16,-3-2 2 0,7-4 1 0,0-9 3 16,3-7 0-16,3-6 1 0,0-6 3 15,-1 0 2-15,1 0 3 0,0 0 1 16,-2 1-3-16,0-2-1 0,-1-11-1 15,2-8 0-15,-2-6 0 0,3 2 0 16,0-2 0-16,0 2 0 0,0 0 1 16,0 6-2-16,3-1 0 0,-2 3-1 15,2 3 0-15,1 2 0 0,-1 3-1 16,-2 3 1-16,1 0-2 0,-1 1-1 16,-1 4-1-16,0-1 1 0,0 1-1 0,8 0 1 15,2 0 0-15,6 0 0 0,2 2 0 16,-2 11-1-16,-4 2 1 0,2 5-5 15,-3 4 3-15,-2 4-2 0,0 3 1 16,-3 4-1-16,0 1-2 0,0 2-2 16,-1-1-5-16,-2-2-14 0,0-4-20 0,-3-3-37 15,0-3-43-15,-1-5-88 0</inkml:trace>
  <inkml:trace contextRef="#ctx0" brushRef="#br0" timeOffset="283424.2439">15613 14865 408 0,'0'0'55'15,"0"0"-17"-15,0 0-16 0,0 0-9 0,3-96-7 16,7 77-5-16,9 0-2 0,2 6-4 16,1-1-3-16,4 3-2 0,3 2-4 15,0 3-7-15,0 1-6 16,1 2-17-16,-1 1-18 0,3 2-14 0,0-2-3 15,-2 2 13-15,-1 0 12 0,0-1 20 16,-9-1 14-16,-1 2 8 0,-6-2 12 16,-7 2 6-16,1 0 6 0,-7 0 4 15,4 0 9-15,1 0 7 0,-1 0 15 16,3 0 5-16,-7 0 5 0,0 0-7 0,0 0-12 16,2 0-13-16,-1 0-5 0,-1 0 1 15,0 4-3-15,0 9 1 0,0 5-8 16,-4 6-7-16,-2-1-1 0,0-1-1 15,-1 0-1-15,4 3-1 0,-3-1 0 16,0 0 0-16,1 0-1 0,1-1 1 0,1-6-1 16,0 0 0-16,1-7 0 0,1-5 1 15,1 1 0-15,0-6 2 16,-2 0 1-16,2 0 9 0,0 1 15 16,0 1 1-16,0-2 0 0,-1 1-5 0,-1-1-12 15,-1-9-3-15,2-1-3 0,-2-8 1 16,2-2-1-16,1 6-1 0,0-7 0 15,0 7-1-15,0 1-1 0,0-1-1 16,0 0 0-16,0 0-1 0,0 2 0 16,1 1 0-16,2-1 0 0,0 2-1 0,1 0-1 15,4-4 0-15,0 1 0 0,1 2-1 16,0 0 2-16,-2 5-2 16,0 0 0-16,2 0 0 0,-1 1 1 15,0 0-1-15,-4 4 2 0,7-2-1 0,-5 2 0 16,6-1 0-16,1 1 0 0,-1 1 0 15,5 0 0-15,-7 0-1 0,3 3 0 16,0 5 1-16,-6 3 1 0,2 2-1 16,-5 2-1-16,-4 6 2 0,-4 3 1 15,-6 9 2-15,-6 3-1 0,-4 0 0 0,-3 0-1 16,-2-3 0-16,6-4 0 0,0-4 1 16,6-9 0-16,5-9 0 15,5-3 2-15,3-4 3 0,0 0 1 16,0 0 1-16,0 0-2 0,-3 0-3 0,0-3-1 15,0-9-2-15,3-5 0 0,0-1 1 16,7-5 0-16,3 3 1 0,-2 7 0 16,0 1-2-16,-2 4 1 0,3 2 0 15,-1 0-2-15,3 1 2 0,0 2-1 16,1 0 0-16,-1 2 1 0,-4 1-2 0,-1 0 0 16,-1 0-1-16,-1 0-2 0,0 0 3 15,4 0-5-15,-4 3 2 0,-4 9 2 16,0 5 1-16,-6 2 1 0,-7 6 2 15,-6-3-4-15,-3-2 1 0,-2-3 0 16,-2-4 0-16,0 1-3 0,-1-3-9 0,-1-2-20 16,6 2-41-16,1-4-71 15,6-1-129-15</inkml:trace>
  <inkml:trace contextRef="#ctx0" brushRef="#br0" timeOffset="284124.3506">14469 15487 389 0,'0'0'53'0,"0"0"-8"0,0 0-10 0,0 0-12 15,0 0-6-15,0 0-5 16,0 0-5-16,0 0-2 0,0 0-2 16,0 0-2-16,-9-32 0 0,21 28 0 0,8-1 1 15,8 0 0-15,8 2 0 0,1 1 1 16,7-1 0-16,2 1 1 0,3 0-2 15,5 1 0-15,5-2 0 0,5 1-1 16,4-1 0-16,5 1 0 0,3-2-1 16,1 1-3-16,2 0-1 0,0 0 0 0,1-1 0 15,5 1 2-15,2-1-1 0,4 0 0 16,1 1-3-16,2-1-2 16,2-1-3-16,-5-1-8 0,2 0-9 15,-4 1-10-15,-2 1-5 0,-6-2-9 0,0-1-4 16,-3 2-13-16,-6-2-19 0,-2 3-43 15</inkml:trace>
  <inkml:trace contextRef="#ctx0" brushRef="#br0" timeOffset="285737.4583">21086 11491 161 0,'0'0'15'0,"0"0"-5"0,0 0-8 15,0 0-9-15,0 0-1 0,0 0-2 0,0 0-3 16,0 0 1-16,0 0 0 0,12-6 0 16,-12 4 1-16,1 2-4 0,-1 0 0 15,0 0-7-15,2 0 4 16,-2 0-1-16,0 0 5 0</inkml:trace>
  <inkml:trace contextRef="#ctx0" brushRef="#br0" timeOffset="286451.589">20700 11928 95 0,'0'0'22'0,"0"0"-3"0,0 0-1 15,0 0-4-15,0 0 1 0,0 0-3 16,0 0-1-16,0 0-3 0,0 0-2 16,0 0-1-16,46-23-2 0,-28 18 1 15,5-1-2-15,1 2-1 0,1-1 1 16,0 0-1-16,4 1-1 0,0-1 0 0,2-2-1 16,1-1 1-16,3-1 0 0,1 0 0 15,0 0-2-15,0 0 1 0,0 0-1 16,1-1-8-16,1 2 0 0,0 0-1 15,1-1 2-15,-1 0 5 0,1 0 2 16,-5-1 0-16,-2 1 0 0,-3 2-1 0,-10 1 1 16,-2 1 0-16,-6 2 0 15,-7 2 0-15,2-1-4 0,-6 2-9 16,0-1-5-16,0 1-7 0,0 0-8 16,0 0-19-16</inkml:trace>
  <inkml:trace contextRef="#ctx0" brushRef="#br0" timeOffset="286745.1218">20827 12082 313 0,'0'0'55'15,"0"0"-9"-15,0 0-10 0,0 0-9 16,0 0-6-16,0 0-4 0,0 0-7 16,0 0-4-16,0 0-4 0,0 0 0 15,67-31-2-15,-25 15-2 0,3 1 0 0,2 2 0 16,1-1 1-16,1 1-2 0,-2 2-2 16,0 0 1-16,-2 0-2 0,1 1-3 15,-2-1-8-15,-1 0-14 16,-1 3-32-16,-4-2-46 0,-1 3-135 0</inkml:trace>
  <inkml:trace contextRef="#ctx0" brushRef="#br0" timeOffset="287891.3284">14842 16067 370 0,'0'0'53'15,"0"0"-10"-15,0 0-11 0,0-87-4 16,0 66-6-16,0 7-1 0,0-8-7 16,0 4 1-16,0 6-4 0,-3-5-8 0,0 8 0 15,-5 3-9-15,2 0 1 0,-7 5-1 16,-7 1 2-16,-1 1 1 0,-8 9-5 15,3 7 3-15,2 1-8 0,2 5 2 16,5 1 2-16,-1 2 4 0,5 0 2 16,-1 2-3-16,8 0 0 0,0-1-3 0,6-3 2 15,0-1 0-15,5-1 0 0,2-4 1 16,9-1 1-16,-3-4 3 0,4-3 2 16,-1 0 2-16,-2-4 2 0,1-2-1 15,-4 1 1-15,1-5-1 0,0 0-1 16,-5 0 0-16,3 0 1 0,-3 0 1 15,-1 0 1-15,1 2 0 0,-7-2 4 16,0 0 1-16,0 0 2 0,2 0-1 16,-1 0-1-16,-1 0-3 0,0 0-3 15,0 1 0-15,-3 2-2 0,-7 0-2 0,0 0 0 16,0-1-1-16,-3 1 0 0,10-2 1 16,-1 1 2-16,4-2-1 0,-2 0 1 15,2 0-1-15,-1 0 1 0,-1 0 0 16,2 0 1-16,-1 0-2 0,1-3-1 15,0-12 0-15,9-3-2 0,2-6 3 16,4 5-1-16,-2 2 1 0,2 3 1 16,-4 4-3-16,3 2 2 0,-5 4-3 15,1 1 1-15,9 1 0 0,-2 2-2 16,6 3 2-16,-1 6-1 0,-3 3 0 0,0 3-1 16,-1 4-2-16,-3 0 2 0,-1 3-3 15,-4-1-5-15,-2 2-4 0,-4 0-3 16,-2 1-2-16,-2 0-5 0,-6-3-12 15,-6 0-18-15,-4-1-27 0,2-4-15 16,-5-3-12-16</inkml:trace>
  <inkml:trace contextRef="#ctx0" brushRef="#br0" timeOffset="288065.1329">14880 16039 397 0,'0'0'51'0,"0"0"-18"0,0 0-9 16,0 0-10-16,0 0-5 0,0 0-8 16,0 0-4-16,0 0-6 0,0 0-5 0,0 0-10 15,11-71-31-15,4 71-50 0,2 8-145 16</inkml:trace>
  <inkml:trace contextRef="#ctx0" brushRef="#br0" timeOffset="288483.7144">15212 16070 493 0,'0'0'46'0,"0"0"-20"16,0 0-14-16,0 0-8 0,0 0-5 15,0 0-2-15,0 0 1 0,0 0-1 16,0 0 1-16,-7 0 0 0,5 14 1 15,1 6-1-15,-2 5 4 0,1-2-2 16,-3-2 0-16,-1 0-2 0,0-1 1 16,1-6-1-16,-1-2 1 0,2-4-1 15,1-5 1-15,1 1 4 0,2-4 0 16,-1 0 8-16,1 0 6 0,0 1 5 0,-2-1-1 16,2 0-6-16,-3 0-5 0,-1-8-5 15,0-9-2-15,-1-5 1 0,2-1 0 16,3 0-2-16,0-2-1 0,5 3 1 15,4 0-2-15,1 3 1 0,3 1-3 16,-2 5 0-16,-2 3 1 0,5 3-1 0,2 3 2 16,5 3-2-16,3 1 0 0,5 0-1 15,-5 5 0-15,1 6-1 16,-2 3 0-16,-1 4-2 0,-3 1-1 16,1 6-4-16,-1 2-2 0,-5 5-5 0,1 3-15 15,-8 3-30-15,-3 2-47 0,-4-1-85 16</inkml:trace>
  <inkml:trace contextRef="#ctx0" brushRef="#br0" timeOffset="289147.6039">16443 15915 387 0,'0'0'71'0,"0"0"-11"0,0 0-23 15,0 0-10-15,0 0-18 0,0 0-3 16,0 0-3-16,-73-81-3 0,65 80-2 15,-4 1 0-15,-3 0-2 0,-2 3 2 16,-4 11 4-16,2 3-4 0,2 4 4 0,2 2-5 16,1 0 0-16,5 4 0 15,-1 0 1-15,6 2-1 0,-1 1 0 16,2-1 1-16,2 1-1 0,-2 1 1 16,3-1-3-16,0-1 0 0,0-3-3 0,3-2 0 15,1-1-1-15,2-5 4 0,3-1 1 16,-5-5 2-16,3-1-3 0,-1-5 1 15,-3-3 0-15,0 1 0 0,-3-4 5 16,0 0 4-16,5 0 0 0,4-3 1 16,3-6 1-16,2-4 1 0,-6 2 1 0,-4-5 1 15,-1 6-1-15,-3-4 1 0,0-5 0 16,0 8-3-16,-6-9 3 0,0 5-2 16,0 7-4-16,-5-4-2 15,5 8-5-15,2 1-2 0,-7 3-3 0,0 0-3 16,1 0-4-16,-3 4-4 0,6 2-7 15,5 3-10-15,1 6-25 0,1-1-27 16,10 3-21-16,7-5-8 0</inkml:trace>
  <inkml:trace contextRef="#ctx0" brushRef="#br0" timeOffset="289595.8414">16549 16093 360 0,'0'0'73'0,"0"0"-14"16,0 0-12-16,0 0-13 0,-17-78-7 0,13 67-5 15,4 4-3-15,-3-3-4 0,3 5-1 16,-1-1-4-16,1 2-3 0,0 4-4 16,-3-2-2-16,3 2 1 0,0-2-4 15,0 1-1-15,0-1-1 0,0 1 0 16,0 1 0-16,0 0 2 0,0 0 0 0,0 0 2 16,0 0-1-16,0 4 1 0,0 1 0 15,0 6 0-15,0 4-1 0,0-3 1 16,-1 7 0-16,-2-2 0 0,0-5 1 15,0 6-1-15,0-6 0 0,0 1-1 16,3-1-1-16,0 1 2 0,0 6-1 0,0-7 1 16,0 6 0-16,3-3 0 15,0-5 0-15,1 3-1 0,1-4 0 16,2-3 2-16,0 1 0 0,-4-5 0 16,7 0 1-16,4-2-1 0,4-4 2 0,5-7-1 15,-3-5 1-15,-2-2 0 0,-1-4-1 16,-4-1-1-16,-2-1 2 0,-2 1-1 15,-3 6 2-15,-2 2 0 0,-1 4-1 16,-3-1-1-16,0 2-2 0,0-2-1 16,-6-3-2-16,1 7 1 0,-6-2-2 0,-4 5-3 15,-3 1 2-15,-6 1-6 0,6 3-6 16,2 0-8-16,2 0-21 16,10 0-17-16,-1 0-25 0,5 0-19 15,0 0-11-15,0 0-33 0</inkml:trace>
  <inkml:trace contextRef="#ctx0" brushRef="#br0" timeOffset="289911.4277">16836 15722 478 0,'0'0'57'0,"0"0"-19"0,0 0-9 16,0 0-4-16,0 0-4 0,0 0-5 15,0 0-9-15,0 0-3 0,0 0-4 16,-49-78 0-16,45 78 0 0,-4 0-2 15,-1 6 0-15,-2 7 1 0,4 4-2 0,1 3 2 16,3-5 0-16,1 3-1 16,2 0-1-16,0-4 1 0,0 5-1 15,2-3 0-15,1-7 0 0,6 4 1 16,-3-6 2-16,3-3 1 0,2-1 2 0,-1-3-1 16,7-2 2-16,-4-8-1 0,6-5 0 15,-6-2 0-15,0-2 2 0,-4-3-3 16,-3 2 1-16,-3 4-2 0,-2 0 0 15,-1 3-1-15,0 2-4 0,-1 1-4 16,-8 4-8-16,-4 1-13 0,-3 5-45 0,-4 3-81 16,-3 8-130-16</inkml:trace>
  <inkml:trace contextRef="#ctx0" brushRef="#br0" timeOffset="290433.0037">18052 15095 489 0,'0'0'39'0,"0"0"-17"16,0 0-9-16,0 0-5 0,0 0-4 0,0 0-2 15,0 0-1-15,0 0 0 0,0 0-1 16,94-62 1-16,-63 56 0 0,1-1-1 15,1 0 1-15,-1 2-1 0,1-2-2 16,-1 1 1-16,1 0-2 0,-5 1-1 0,1 2-5 16,-9-1-9-16,-2 3-14 0,-6-1-31 15,-6 2-37-15,-5 8-60 16</inkml:trace>
  <inkml:trace contextRef="#ctx0" brushRef="#br0" timeOffset="290611.7581">17984 15331 390 0,'0'0'67'0,"0"0"-9"15,0 0-19-15,0 0-15 0,0 0-8 16,102 1-10-16,-72-5-2 0,3-3-2 16,5 2-4-16,1 3 1 0,6-1-3 15,4 1-12-15,0 1-34 0,2 1-70 16,-1 0-155-16</inkml:trace>
  <inkml:trace contextRef="#ctx0" brushRef="#br0" timeOffset="291767.8062">19808 13974 305 0,'0'0'74'0,"0"0"-17"0,0 0-11 0,0 0-11 16,0 0-9-16,0 0-6 0,0 0-8 15,0 0-4-15,0 0-2 0,-12-16-4 16,12 15-2-16,0-2 0 0,6-1-1 16,7-3 1-16,7 3-1 0,3 1 0 15,2 1 0-15,4-2-4 0,4 2 4 0,3-1-1 16,5-3 2-16,5-1 2 0,5-2-6 16,2-1 5-16,4 0-7 0,-1 0 5 15,2 2-1-15,-3 0-4 16,-2 2-2-16,-2 1-5 0,-5 2-7 0,0 1-10 15,-5 2-20-15,-6 0-25 0,-9 0-25 16,-8 2-30-16</inkml:trace>
  <inkml:trace contextRef="#ctx0" brushRef="#br0" timeOffset="292224.4912">20221 13990 363 0,'0'0'57'0,"0"0"-10"0,0 0-14 15,0 0-9-15,0 0-6 0,0 0-3 16,0 0-1-16,0 0-4 0,0 0 0 15,0 0-3-15,-14-68-2 0,14 62-4 16,0 2 4-16,0-3-5 0,0 3 6 16,0 4-3-16,0-1-1 0,0 1 0 0,0-2-2 15,0 0 5-15,0 2-5 0,0-1 4 16,0 1-6-16,0 0 2 16,0 0 2-16,0 0-1 0,2 0 0 0,-1 3 1 15,2 9 1-15,0 3-1 0,2 2 1 16,0 4 0-16,-2 2 0 0,0 1-1 15,1 2-1-15,-1 4-1 0,-2 4 0 16,2 2-1-16,-1 2 1 0,-2 2-1 16,1-1 0-16,-1-2 0 0,0-4 1 15,0-4-2-15,0-10 1 0,0 0-2 0,2-9 0 16,0-1-3-16,1 1-3 0,-1-6-7 16,-1 0-19-16,-1-4-35 15,0 0-75-15,0 0-128 0</inkml:trace>
  <inkml:trace contextRef="#ctx0" brushRef="#br0" timeOffset="293352.3529">20864 14309 277 0,'0'0'0'16,"0"0"40"-16,0 0-40 0,0 0 55 16,0 0 10-16,0 0-15 0,0 0-15 0,0 0-13 15,0 0-7-15,-37-77-5 0,37 77-7 16,0-2-4-16,-1 2-1 0,-2 0 0 16,-3 10 2-16,-3 9 2 0,-2 8-1 15,1 1-1-15,0 2-1 0,-3 2 2 16,3 0-1-16,-1-1 1 0,0-1 3 15,2-3-3-15,2-3 2 0,0-7-2 16,4-6-1-16,2-7 1 0,1-4 1 16,-2 0 2-16,2 0 3 0,0 1 3 15,-1-1 2-15,1 2 0 0,0-2-3 0,0-3-4 16,0-10-6-16,0-10 3 0,3-2-3 16,1 0 3-16,3 0 0 0,-1 3-1 15,-2-2 1-15,2 4 0 0,-2 4-1 16,1 1 0-16,-1 7-1 0,-3 3-1 15,1 0-1-15,-2 5-1 0,4-1 0 16,1-1 0-16,3 2 1 0,7 0 1 16,-4 13-2-16,5 3-1 0,-3 5 0 15,-1 1 2-15,-1 4 0 0,1 1 0 16,1 1 3-16,-3 1-5 0,2 2 4 0,-1-4-6 16,-1 1-10-16,-1-3-17 0,-3-7-35 15,2 2-44-15,-2-8-55 0</inkml:trace>
  <inkml:trace contextRef="#ctx0" brushRef="#br0" timeOffset="293824.1478">20641 14557 400 0,'0'0'21'15,"0"0"-10"-15,0 0-5 0,107-52-4 16,-70 44-1-16,3 1-3 0,3 1-3 16,-1 1 2-16,1 1-3 0,2 0 2 0,-2 2-2 15,2-1-4-15,-6 1-3 0,-1-1 0 16,-3 1-3-16,-2 0-3 16,0-3 2-16,0 1 0 0,-4-1 5 15,0-2 5-15,-3-3 2 0,-3-1 6 0,-1 1 1 16,-6-2 3-16,-2 1 2 0,-3 2 7 15,-3-3 6-15,-3 4 8 0,0-2 3 16,0 0 2-16,-4-2 2 0,1 2-2 16,-2-3-2-16,-2-3-6 0,-7 2-7 15,-2-4-7-15,-2 6-4 0,1 3 0 0,-1 3-5 16,-4 3 1-16,1 3 0 0,-9 0-2 16,2 7 0-16,1 7-1 0,-1 4 0 15,2 3-1-15,3 5 1 0,1 0 0 16,5 1 1-16,3 2-1 0,4 2 2 15,5-3-4-15,0 1 2 0,5 2 4 0,6-2-6 16,3-2 4-16,7-1-4 16,2-5-3-16,3-1 2 0,4-5-3 15,2-5-5-15,4-2-9 0,3-6-16 16,2-2-37-16,5-5-45 0,-3-7-83 0</inkml:trace>
  <inkml:trace contextRef="#ctx0" brushRef="#br0" timeOffset="294464.3541">19555 15061 433 0,'0'0'50'16,"0"0"-16"-16,0 0-14 0,0 0-10 15,0 0-4-15,0 0-1 0,0 0 1 16,0 0 2-16,111-38-1 0,-67 36 2 0,5 1-2 16,4-1 0-16,5 0 0 0,6-1-3 15,4 1-1-15,5-1-1 0,3-1-1 16,6 0-1-16,5-2 2 0,7 0-2 15,7 0-1-15,7-2 0 0,5 0-2 16,7-1 0-16,8 0 1 0,4 0-1 16,5-1-3-16,4-3 1 0,4 1-1 0,2-1-4 15,2 1-3-15,-1 1-8 16,-6 2-6-16,-4 4-9 0,-6 2-19 16,-6 2-30-16,-5 1-28 0,-7 0-68 0</inkml:trace>
  <inkml:trace contextRef="#ctx0" brushRef="#br0" timeOffset="296131.3003">20505 15647 344 0,'0'0'29'15,"0"0"-8"-15,0 0-8 0,0 0-1 0,-96-77-6 16,70 72-2-16,0 2-2 0,2 3 0 16,-1 0-1-16,3 3-1 0,4 6 3 15,2 0-3-15,3 5 1 0,3 1 0 16,4-3 0-16,0 4 1 0,6 3 2 15,0 1-2-15,0 5 1 0,4 0-1 16,4-4 0-16,-1 1 0 0,3-3-1 16,0-1 0-16,-1 0 2 0,1 0-3 15,0-1 5-15,0-2-5 0,-2-4-1 16,-1 0-2-16,0 1-2 0,-3-5 3 0,4 5-1 16,-6-4 3-16,0-5 2 0,2 5-1 15,-2-3-1-15,-1-2 1 0,3 2 1 16,-4-5 1-16,0 0 2 0,0 0 3 15,0 2 3-15,0-1 4 0,0 1-2 16,0-1-3-16,0-1-5 0,-4 2-2 0,-3-2 0 16,-3 0-1-16,-3 0-1 15,3 0-1-15,-2 0 1 0,1-3 0 16,0 0 0-16,5 1 0 0,2 1-1 16,4 1 3-16,-3-4 2 0,0 1-2 0,-1-1 1 15,4-5 0-15,2 1-2 0,10-3-1 16,5-6 3-16,3 3-2 0,3 2-5 15,0 0 5-15,-1 1-6 0,-1 4 7 16,-6 1-3-16,-1 1 1 0,-4 1-1 16,2 3 0-16,-2 1 0 0,3 0-1 0,7 0 1 15,-1 0-1-15,3 3 4 0,-5 5-6 16,-4 4 1-16,-3 2-4 0,-3 0 1 16,-4 7-1-16,-3-1 1 15,0 2-2-15,0 3-4 0,-3-3-2 0,-1 1-7 16,-2-2-9-16,-1-2-18 0,4-3-27 15,-2-2-27-15,2-5-21 0</inkml:trace>
  <inkml:trace contextRef="#ctx0" brushRef="#br0" timeOffset="296289.0136">20561 15733 322 0,'0'0'46'15,"0"0"-10"-15,0 0-15 0,0 0-14 16,0 0-20-16,0 0-12 0,0 0-17 16,0 0-43-16,0 0-134 0</inkml:trace>
  <inkml:trace contextRef="#ctx0" brushRef="#br0" timeOffset="296692.402">20940 15757 529 0,'0'0'38'15,"0"0"-16"-15,0 0-13 0,0 0-4 0,0 0-6 16,0 0-2-16,0 0 1 16,0 0 0-16,0 0 1 0,-35 43-2 0,24-16 3 15,2 2-3-15,0 1 3 0,1 1-5 16,-1-3-1-16,2-1 0 0,1-5 2 15,2-7 0-15,1-4 2 0,1-2-1 16,1-4 3-16,-2-1 3 0,3 1 5 16,0-5 0-16,-1 0 3 0,1 0-3 0,0-2 0 15,0-10 0-15,0-10-2 0,0-5-2 16,5 2 1-16,4-3-3 0,0 1 2 16,4 3-3-16,1-1-3 15,2 4 2-15,0 2-4 0,4 3 4 0,1 5 0 16,0 4 0-16,1 3-1 0,-2 3 1 15,2 1-2-15,0 2-1 0,-2 7 1 16,-3 5-1-16,0 2 5 0,-2 5-5 16,-1 4 2-16,-5 2-5 0,-2 2-5 15,-2 1-5-15,-5 2-15 0,0 3-42 0,0 0-78 16,-3 0-121-16</inkml:trace>
  <inkml:trace contextRef="#ctx0" brushRef="#br0" timeOffset="298443.8029">21916 15665 420 0,'0'0'57'15,"0"0"-17"-15,0 0-7 0,0 0-6 16,0 0-5-16,0 0-4 0,0 0-6 0,-8-78-4 16,8 78-5-16,0-1-6 0,0 1-1 15,0 0 0-15,0 0 2 0,0 11 0 16,3 5 2-16,4 7-2 0,-2 3 1 15,1 1-1-15,-1 0 1 0,1 4-1 16,-2-2 0-16,-2-1 3 0,0 1-5 0,-1-3 2 16,-1-6-7-16,0 0-5 15,0-7-14-15,0-7-26 0,2 8-38 16,1-7-57-16,3 3-106 0</inkml:trace>
  <inkml:trace contextRef="#ctx0" brushRef="#br0" timeOffset="298923.4788">22122 15620 448 0,'0'0'54'16,"0"0"-17"-16,0 0-9 0,0 0-8 15,0 0-8-15,0 0-2 0,0 0-5 16,0 0-4-16,0 0-1 0,0 0-2 16,-8-48 1-16,16 44 0 0,6-4 0 15,-1 2 1-15,4 2 0 0,1 1 0 0,-4 1-2 16,5 0 0-16,-5 2-2 0,0 0 2 16,0 0 1-16,-1 0 1 0,1 0-1 15,-8 0 0-15,0 0-1 0,-6 0 2 16,0 0 0-16,0 0 1 0,2 0 3 15,-1 0 0-15,0 0 3 0,1 0-2 16,-1-1 0-16,1 1 1 0,-1 0 1 16,1-2-2-16,-2 0 0 0,0 1-1 15,1 0 0-15,-1-1-1 0,0 1-1 16,0-1 1-16,0 1-6 0,0-1 1 0,0 2 0 16,0 0-1-16,0 0 1 0,-4 12 1 15,-1 8-1-15,1 7 1 0,0 4 0 16,1 1 0-16,0 2 0 15,0 4 0-15,-1-3 3 0,1 2-6 0,0-2 2 16,2-2-6-16,-1-2-4 0,2-2-4 0,0-6-23 16,3 2-35-16,0-8-54 0,2 1-84 15</inkml:trace>
  <inkml:trace contextRef="#ctx0" brushRef="#br0" timeOffset="299136.4401">22132 15889 284 0,'0'0'22'0,"0"0"-8"16,0 0-7-16,76-28-3 15,-50 23-2-15,3 0-4 0,3 3-1 0,0-2-5 16,1 0-5-16,-1 1-9 0,1-2-17 15,-2-1-20-15,1 2-21 0,-4-4-27 16</inkml:trace>
  <inkml:trace contextRef="#ctx0" brushRef="#br0" timeOffset="299907.5371">22729 15558 305 0,'0'0'62'0,"0"0"-9"0,0 0-8 0,0 0-12 16,0 0-9-16,0 0-10 0,0 0-9 15,0 0-3-15,0 0-3 0,-77-68-1 16,60 82 0-16,0 4 1 0,2 5-1 16,-1 1-1-16,5 2-1 0,2-2 1 15,3-6-3-15,5 0 4 0,1 1 0 16,1-2 0-16,8 2 1 0,4-2 0 0,4-3 1 16,1-4 0-16,3 1 0 0,1-1 1 15,-3-6 1-15,3 0-1 0,-8-1 0 16,0 0-1-16,-3 0 0 0,0 0 0 15,-1 2 0-15,-4 2-1 0,2 0-1 16,-6-5-1-16,-2 9 5 0,0-1-4 16,-5 6 4-16,-7 2-1 0,-3-3-2 15,-2-3 4-15,-3-3 2 0,7-6 0 16,-3 1 0-16,6-3 3 0,-3-1-1 16,-6 0 3-16,4-6-1 0,-5-3-1 0,8 1-2 15,1-2-2-15,4-2-8 0,4 1 4 16,0-6-5-16,3 2 2 0,3-3 0 15,9-4-5-15,5 1-3 0,3-1-2 16,3 0-7-16,3 2-7 0,2-2-1 16,-1 2 0-16,-1 2 3 0,-1-1 6 0,0 3 4 15,-2 1 5-15,-2 0 2 0,-2-2 2 16,0 2 3-16,-3-2 2 16,1 2 1-16,-7 3 1 0,0 0 3 15,-4 4-1-15,-2-1 4 0,2 0 3 0,-4 4 2 16,2-2 5-16,-2 2-1 0,0 0-1 15,0 1-5-15,-2-2-2 0,1 1 1 16,1 1 1-16,-1-1 2 0,-1 5 1 16,0-1 0-16,0 1 0 0,0-2-2 15,0 1-1-15,0-1-1 0,0 1-2 0,0-1-1 16,0 1 1-16,0-1-3 0,1 1 0 16,-1 1 0-16,0-2-3 0,0 2 0 15,0 0 0-15,0 0-1 16,0 0 4-16,-4 8-2 0,-4 5 0 0,0 5 1 15,3-4-3-15,0 0 1 0,2-4-1 16,2 2 0-16,-1 0 0 0,2-2 0 16,0 2-1-16,0-3-1 0,2 0 4 15,-1-6-2-15,2 2 2 0,-3-5 0 16,5 0 0-16,5-1 0 0,4-9 0 0,1-4 2 16,-3-2-2-16,-3-3 0 0,-3 0 0 15,-2 4 0-15,-2-3 0 0,-2 1 1 16,0 6-1-16,-2-6 0 0,-3 4-3 15,-1 4-2-15,-7-1-2 0,4 5-5 16,-4 5-11-16,-9 0-29 0,2 4-46 0,-3 10-91 16</inkml:trace>
  <inkml:trace contextRef="#ctx0" brushRef="#br0" timeOffset="300485.6254">24252 14651 505 0,'0'0'0'0,"0"0"23"0,0 0-23 0,0 0 27 15,0 0 6-15,0 0-12 0,0 0-7 16,0 0-3-16,0 0-6 0,0 0-1 0,-13-21-2 16,24 16-1-16,7 1 0 0,5 2-1 15,1 2-2-15,0 0 1 16,4 0 0-16,4 0-1 0,3 1-1 16,1 0-2-16,0 1-5 0,-3 0-3 0,-1-2-20 15,-3 3-34-15,-8-1-61 0,-3 2-73 16</inkml:trace>
  <inkml:trace contextRef="#ctx0" brushRef="#br0" timeOffset="300652.6502">24262 14854 390 0,'0'0'68'0,"0"0"-15"0,0 0-21 16,0 0-13-16,0 0-6 0,0 0-9 15,104-21-2-15,-66 15-4 0,3 1-5 16,4 3-11-16,1 2-66 0,2 0-122 16</inkml:trace>
  <inkml:trace contextRef="#ctx0" brushRef="#br0" timeOffset="302208.1156">26056 14064 357 0,'0'0'66'15,"0"0"-9"-15,0 0-13 0,0 0-12 16,0 0-10-16,0 0-8 0,0 0-9 16,0 0-4-16,0 0-2 0,0 0 0 15,-10-20 0-15,10 20 0 0,0 12 1 16,0 9-2-16,2 8 2 0,-2 3 2 0,0 4-2 16,0 3 0-16,-2-2 0 0,-1-1 0 15,0-1 0-15,-1-4 0 0,3-8 0 16,1-3 0-16,0-6 0 0,0-2-2 15,0 1 2-15,0-8 2 0,0 0-1 16,0-5 2-16,0 0 1 0,3 0 1 0,7 0-1 16,3-4-1-16,3-9-1 0,-3-1 1 15,-1-5 2-15,0 0-1 16,0-1 1-16,1 1-1 0,-3 1-3 16,0 2 1-16,-1 4 0 0,-1 2-2 0,0 5 0 15,-1 1-1-15,3 1-1 0,2 3 1 16,5 0 1-16,0 5-1 0,9 5 0 15,-1 4 0-15,-1 2 0 0,0 0 0 16,0 0 0-16,-1 2 0 0,-1-4 1 16,-5 2-2-16,1-1 1 0,-4-3 0 0,-4-3 1 15,-3-2 0-15,-2-3-3 16,-2-1 4-16,0 0 1 0,0-1 0 16,-3-2 4-16,0 0-1 0,0 0 0 15,1 0-2-15,1-1 0 0,-1-12 0 0,3-6 1 16,-3-6 1-16,1 0-2 0,-2-2 0 15,1-2-1-15,-1-1 0 0,0-2 0 16,2 0 0-16,-2 0 0 0,0 2 0 16,0 9-3-16,0 0 1 0,0 7 0 15,0 0-2-15,0 0-2 0,0 9-4 0,1-2-11 16,-1 7-30-16,0-1-35 0,0 1-63 16,3 0-132-16</inkml:trace>
  <inkml:trace contextRef="#ctx0" brushRef="#br0" timeOffset="302731.4986">25293 14845 356 0,'0'0'63'0,"0"0"-10"16,0 0-12-16,0 0-13 0,0 0-8 16,0 0-9-16,0 0-3 15,0 0 0-15,0 0 0 0,0 0-1 0,87-79 1 16,-53 76-2-16,4 3-2 0,5 0 0 15,5 0-2-15,7 0 2 0,6 2-3 16,5 1 1-16,9-2-1 0,4 2-1 16,7-1-1-16,4-2 0 0,5 1 0 15,7 1-2-15,5-1 3 0,1-1-4 0,3 2-1 16,1-2-2-16,1 0-5 0,-1 0-8 16,4 0-18-16,0 0-23 0,0 0-24 15,1 0-17-15,-3-3-1 16,-3 1-13-16</inkml:trace>
  <inkml:trace contextRef="#ctx0" brushRef="#br0" timeOffset="304375.8026">25984 15438 208 0,'0'0'61'0,"0"0"-9"0,0 0-8 16,0 0-5-16,16-80-4 0,-16 65-8 16,-7 3-11-16,-6 0-9 0,-6 5-6 0,-3 6-1 15,-5 1-1-15,-2 5 0 0,-3 5-1 16,2 3 0-16,3 5 0 0,3 0 1 15,2 0 0-15,6 2 1 0,4 1 1 16,3 0-2-16,3 0 1 0,3 3-3 16,3-2 2-16,0-1 0 0,3 1 3 0,6-1 2 15,2-3 1-15,5 0-2 0,0-3 1 16,4-2-2-16,2-3 1 16,-2-1 0-16,3-3-2 0,0 0 0 15,-1-1 0-15,-6-2 0 0,1 2-1 0,-6-2-1 16,-1 1-1-16,0-1 0 0,-6-1-3 15,0 1 1-15,-4-3 4 0,0 6 2 16,-4 3 2-16,-10 4 1 0,-5 4-2 16,-4-8 1-16,-2 0-2 0,2-4 1 15,6-2 0-15,-1-2 2 0,8-1 1 0,0 0-1 16,0 0 4-16,6 0-1 16,-5-2-3-16,6-1-1 0,0 0-1 0,0 2 0 15,3-9 1-15,0-2-2 16,3-4 0-16,6-5-1 0,4 5-2 0,3 2 1 15,1 0 0-15,3 4-1 0,1 1 1 0,-7 3 0 16,3 1 0-16,1 3-1 16,2 2 0-16,3 0 0 0,-4 5-1 15,-2 3 0-15,-2 2 1 0,1 2-1 16,-5 2 1-16,2 1-4 0,-4 0 2 0,-2 2-3 16,-2-3 1-16,-4 1-4 0,-1 3-2 15,0 1 0-15,-4 4-19 0,-5-2-21 16,-1-3-24-16,-5-2-28 0,5-5-6 15,0 0-25-15</inkml:trace>
  <inkml:trace contextRef="#ctx0" brushRef="#br0" timeOffset="304549.3515">26005 15478 381 0,'0'0'57'15,"0"0"-17"-15,0 0-15 0,0 0-11 16,0 0-8-16,0 0-14 0,0 0-5 16,0 0-10-16,0 0-20 0,8-65-38 0,12 74-50 15</inkml:trace>
  <inkml:trace contextRef="#ctx0" brushRef="#br0" timeOffset="304964.3276">26389 15672 405 0,'0'0'64'0,"0"0"-19"15,0 0-16-15,0 0-11 0,0 0-7 0,0 0-8 16,0 0-3-16,0 0-1 0,0 0 0 16,0 0-1-16,-4 2 3 0,-1 8-1 15,-2 6 0-15,-2 2 1 0,-1 0 1 16,-4-3-1-16,1 0 1 0,1-5-2 15,1-2 2-15,-1 0-1 0,4-3 1 16,-6 2 2-16,7-5-1 0,3-1 1 16,-8-1 0-16,8 0 0 0,-6 0 2 15,0 0-1-15,3-3 1 0,1-2 0 16,1-3 0-16,1-2-3 0,4 1 1 0,0-9-2 16,0-2 0-16,4-2-1 0,7 1-2 15,1 2 1-15,3-1-1 0,2 7 1 16,1 2 0-16,2 3-2 0,-5 4 0 15,3 1 0-15,2 3 0 0,-1 0 0 16,6 6 2-16,-2 5-3 0,-3 1 0 0,0 1 0 16,-1 4 0-16,-4 2-1 15,-1 0-1-15,-2 4-4 0,-5 1 0 16,-1 0-4-16,-4 4-12 0,-2-1-20 16,0 0-37-16,-4 1-38 0,-1-1-63 0</inkml:trace>
  <inkml:trace contextRef="#ctx0" brushRef="#br0" timeOffset="305345.4179">27197 15481 572 0,'0'0'42'15,"0"0"-10"-15,0 0-10 16,0 0-9-16,0 0-7 0,0 0-4 0,0 0-2 15,0 0-2-15,0 0 1 0,-10-45 0 16,7 57-1-16,0 8 1 0,2 7-1 16,1 3 0-16,0 0-1 0,1 2 0 15,5-3 0-15,0 0 0 0,0-2-3 16,0-4 2-16,1-2-7 0,-3-6-11 0,-1 1-20 16,-2 0-38-16,1-5-62 0,-2 6-135 15</inkml:trace>
  <inkml:trace contextRef="#ctx0" brushRef="#br0" timeOffset="305776.7843">27453 15490 472 0,'0'0'46'0,"0"0"-18"16,0 0-11-16,0 0-6 0,0 0-6 16,0 0-2-16,0 0-2 0,0 0-2 0,0 0 0 15,0 0 0-15,87-65 0 0,-74 73-1 16,-4 5 0-16,1 6-1 0,-2 0-1 16,-6 5 0-16,-2 2 1 15,0 0 1-15,-10 1 1 0,-2 1 0 0,-2-3 0 16,1-2 2-16,-2-2-1 0,-1-3 1 15,6-5 0-15,-1-1 2 0,5-6 0 16,2-3 3-16,-4 3-1 0,5-4 1 16,-2-1 0-16,2 3-3 0,3-4 0 15,-1 0-1-15,1 0-2 0,0 0-1 0,-2 0 0 16,2 0-2-16,0 0 3 0,0 1 0 16,0 3 0-16,2-2 1 0,7 3-1 15,6-1-1-15,2-1 0 16,7 1-1-16,0-4 0 0,2 0-2 0,0 0-5 15,2 0-5-15,2-9-13 0,-1 3-22 16,0-2-35-16,-2-2-48 0,-2-3-116 16</inkml:trace>
  <inkml:trace contextRef="#ctx0" brushRef="#br0" timeOffset="306187.9661">27839 15433 468 0,'0'0'49'0,"0"0"-19"0,0 0-12 16,0 0-7-16,0 0-6 0,0 0-1 0,0 0-2 15,0 0 0-15,0 0-1 0,58-37-1 16,-39 45-1-16,-3 1 0 0,-6 3 0 15,-1-1 1-15,-4 1-1 0,0 1 1 16,-2-2-3-16,-2 7 3 0,-1 0-1 16,0 2 0-16,-4 3 1 0,-2-2 0 0,-4-3 0 15,1-1 1-15,-1-2 0 0,-1-3-1 16,-1 2 2-16,2-2-1 0,0-3-1 16,1 1 0-16,3-3 0 15,-1 2 0-15,0-2 0 0,4 0 1 0,-3-1-1 16,5-2 0-16,-1-1 0 0,1 2 1 15,1-2 0-15,0 0 1 0,9 1-2 16,6 3 1-16,3-6-1 0,8 1-1 16,1-2-2-16,-1 0-6 0,2 0-9 15,-1-5-31-15,-2-4-57 0,-2 2-73 0</inkml:trace>
  <inkml:trace contextRef="#ctx0" brushRef="#br0" timeOffset="306567.6562">28234 15161 476 0,'0'0'53'15,"0"0"-19"-15,0 0-12 0,0 0-12 16,0 0-6-16,0 0-3 0,0 0 0 15,0 0-1-15,0 0 1 0,0 0 5 16,-55 26-6-16,46-5 4 0,1 0-4 0,2 2-1 16,2-2 0-16,-1-5-2 15,4 0-1-15,1 0 2 0,0-5 0 16,0 3 1-16,9-3 2 0,-2-5 0 16,7-3 1-16,2 0 0 0,2-3 1 0,5-6-1 15,-4-8-1-15,-2-1 1 0,-1-5 0 16,0-3 1-16,-3-2 0 0,0 0-4 15,-6-2 5-15,-3 1-4 0,-2 2 2 16,-2 1 2-16,-5 2-2 0,-6 5-2 16,-6 3-2-16,-5 5-3 0,-3 7-3 0,-1 1-6 15,-1 13-15-15,-2 5-46 0,1 10-86 16,-1 1-115-16</inkml:trace>
  <inkml:trace contextRef="#ctx0" brushRef="#br0" timeOffset="306748.9082">28683 15528 336 0,'0'0'-104'0,"0"0"-122"15</inkml:trace>
  <inkml:trace contextRef="#ctx0" brushRef="#br0" timeOffset="310795.3643">26143 16287 97 0,'0'0'22'0,"0"0"-4"0,0 0-4 0,0 0 1 15,0 0 1-15,0 0 5 0,0 0 2 16,0 0 0-16,93-14 1 0,-56 13-2 16,8-1-1-16,3 1-2 0,4 1-4 15,4-5-2-15,3 4-3 0,5-2-3 16,3-1-3-16,-1 2 1 0,5 0-3 15,0 1-1-15,1 1 1 0,4 0 0 16,0 0-2-16,2 0 0 0,2-2 0 16,-1 2 0-16,-1-1-2 0,0-2 0 15,-1 1 2-15,1-1 2 0,-4 0-4 0,-2 2 2 16,0 1-1-16,-5 0-1 0,-3 0-3 16,-5 0 2-16,-6 0-2 0,-6 0 1 15,-7 0-1-15,-4 2 1 0,-4 0 0 16,-11-1 1-16,-3-1 2 0,-6 2-1 15,-6-2 4-15,1 0-4 0,-7 0-3 16,0 0-6-16,0 0-6 0,0 0-2 16,-7-5-2-16,-8 1-12 0,-6-4-21 15,-1 5-21-15</inkml:trace>
  <inkml:trace contextRef="#ctx0" brushRef="#br0" timeOffset="311264.1832">25928 16597 209 0,'0'0'24'16,"0"0"-11"-16,0 0 2 0,0 0-3 16,0 0 9-16,79-60 4 0,-51 57 1 0,4 2 1 15,6 1-5-15,3 0-1 0,8 0-2 16,3-2-1-16,8 2 0 0,3-1-5 16,4 0-1-16,5-3-1 0,2 1-5 15,5-1 1-15,2-4-2 0,5 2 0 16,2-3-6-16,3 0 5 0,3-2-7 15,3 3 5-15,0 0 0 0,2 1-2 16,-3 3 3-16,-2-2-3 0,-3 1 1 16,-5 4-1-16,-6-1-1 0,-6 2 0 15,-5 0-3-15,-6 0 2 0,-10 0 1 0,-5 2-2 16,-7 2 0-16,-4-2-1 16,-5 1 2-16,-12 0-1 0,-1-2 0 0,-8-1-4 15,-5 0-3-15,1 2-2 16,-7-2-2-16,0 0-5 0,0 0-7 0,0 0-18 15,0 0-26-15,0 0-27 0,-1 0-114 16</inkml:trace>
  <inkml:trace contextRef="#ctx0" brushRef="#br0" timeOffset="322052.0657">31763 12682 72 0,'0'0'16'16,"0"0"-1"-16,0 0-2 0,0 0 0 15,0 0 1-15,0 0 0 0,0 0-2 16,0 0-4-16,0 0-3 0,0 0-6 15,15-38-3-15,-15 38 2 0,2 0 2 16,-2 0 4-16,0 2-1 0,1 13 3 0,-1 7 0 16,0 9 0-16,0 5 2 15,0 7-1-15,0 4-1 0,-4 6 0 16,0 5-1-16,1-1-2 0,1 3 4 16,2-3-1-16,0 1 0 0,3-2-2 0,4 1-3 15,2-5-1-15,3 1-1 0,-2 1 0 16,0-3-2-16,1 0 1 0,0-5-1 15,-1-3 0-15,0-2 1 0,-1-6-3 16,-2-2-1-16,0-3-2 0,-2-1-4 16,-3-2-8-16,0 1-4 0,-2 1-2 0,-4-4-22 15,-7 3-18-15</inkml:trace>
  <inkml:trace contextRef="#ctx0" brushRef="#br0" timeOffset="323055.6664">30503 12728 94 0,'0'0'23'0,"0"0"-8"0,0 0-6 0,0 0-5 15,0 0 0-15,0 0 1 0,0 0 4 16,0 0 1-16,0 0 0 0,19 1 0 16,-12 11-1-16,3 4 1 0,-1-1-1 15,1 0 4-15,3 3 6 0,2 0-3 16,2 0 3-16,0 3-2 0,3 1-1 0,2-1 4 16,0 1-5-16,4 1 1 0,0-2-5 15,1 1-4-15,1 2-1 0,-1 0 0 16,4 3-2-16,-1 0 2 0,3 1 3 15,2 4-6-15,3 0 4 0,-1 2-4 16,2-1-4-16,-1 0 4 0,-1 3-5 16,1 0 1-16,0 2 5 0,2 1-5 15,-1 1 3-15,0 2 1 0,3-1-5 16,-4 0 5-16,-1-2-4 0,0-5 0 16,-3-2 0-16,1-2 0 0,-3-2-1 0,-5 0-1 15,1-1 6-15,-2 0-6 0,-3 0 4 16,-3-1-3-16,-4 1 0 0,-3-1 1 15,-4 0-4-15,-4-1 2 0,-2 3-3 16,-1-2 1-16,-2 1-3 0,0-1-3 16,0-1-4-16,0-6-6 0,0-1-8 0,0-7-22 15,0-5-12-15,0 0-33 0</inkml:trace>
  <inkml:trace contextRef="#ctx0" brushRef="#br0" timeOffset="324167.9235">30502 12656 64 0,'0'0'22'15,"0"0"-3"-15,0 0 0 0,0 0 1 16,0 0-2-16,0 0-4 0,0 0-4 16,0 0-4-16,0 0 0 0,0 0 2 15,18-40 0-15,-4 39 4 0,9 1-1 0,3 0 4 16,10 0-2-16,-1 0-1 0,2 3-3 16,1 0-4-16,-2 0 1 0,0 1-2 15,3 0 1-15,4-1-1 0,1 0-1 16,5-1-1-16,2 1 0 0,4-2-4 15,2 1 1-15,3-2 4 0,3 1 0 16,2-1-1-16,-1 0 0 0,0 0-5 16,-4 0-2-16,0 1 1 0,-4 1-2 15,-5 3-2-15,-9-1-2 0,-8 4-3 16,-8 0-3-16,-9-3-1 0,-6 5 2 0,-7-4 6 16,-2-4 4-16,-1 8 5 0,-1-4 2 15,0 3 2-15,-4 0-2 0,-4-1 1 16,2-1-1-16,1-4 0 0,-2 4-1 15,2-5 1-15,1 0-1 0,1 1 1 16,3-3 1-16,-1 0 0 0,1 0 1 0,-2 0 0 16,1 1 0-16,-1-1 1 15,1 0-3-15,-5 0 0 0,2-1-1 16,1-2 1-16,0 1-2 0,3 2 1 16,-2-1 1-16,2 1-1 0,0-1 0 0,-1-6 2 15,0 1-1-15,-1 2 1 0,2-1-1 16,0 5 0-16,-1-2 1 0,1 2-1 15,0-1 0-15,-2-1 2 0,2 1-1 16,-1 0 1-16,1-1 0 0,-2 1 0 16,2-1 2-16,-1 1 0 0,1-1-1 0,-2 0 1 15,2 1-2-15,-1 1 0 0,1-2 0 16,-3 2-2-16,3-1-1 0,-1 1-3 16,1 0 1-16,-2 0-1 15,-1 0 0-15,-2 6 2 0,-1 7 0 0,-3 9-1 16,2 3 1-16,1 9-1 0,2 6-2 15,1 6 0-15,0 8-5 0,0 4-2 16,0 8-4-16,-1 7-9 0,0 6-8 16,1 7-11-16,1 6-18 0,-1 2-21 15</inkml:trace>
  <inkml:trace contextRef="#ctx0" brushRef="#br0" timeOffset="334851.9968">6234 8189 30 0,'0'0'13'0,"0"0"-3"0,0 0-4 16,0 0-3-16,0 0-1 0,0 0 0 0,0 0-1 15,0 0-1-15,0 0-1 0,-3-6-1 16,3 6 2-16,0 0 0 0,0 0 2 15,0 5-2-15,0 5 1 0,4 5-4 16,0-6 5-16,1 7-4 0,-1-1 2 16,2 2 0-16,1 3 0 0,3 3 0 0,-1 2-1 15,1 1 0-15,0 2-1 16,3 0 2-16,-1 2 1 0,1 1-2 0,-2 2 2 16,2-1 2-16,-1-1-3 15,0 0 4-15,0-1-4 0,2 1-1 0,-2-3 1 16,0 0-1-16,1 1 1 0,0-2 0 15,-3 0-2-15,3 1 2 0,-4-3-1 16,1 0 2-16,-4-3-1 0,5-2-1 16,-5-5 1-16,0 0-4 0,-3-1 4 15,1-3-2-15,3 4 2 0,-2 0 2 0,-2-6-4 16,1 8 1-16,2-1 1 0,-2-2-2 16,1 2 2-16,0 0 0 15,-2 0-3-15,0-6 2 0,1 7-1 0,-2-6-2 16,1-1 2-16,-2 0-1 0,1-5 1 15,-1 2 0-15,1-5 0 0,-1 3-2 16,-1-2 4-16,3 1 0 0,-3-4 0 16,0 0 0-16,0 0 1 0,0 2 0 15,0 0 2-15,0-2 0 0,4 1 1 16,-4-1 0-16,0 0-2 0,0 1-2 0,0-1-2 16,0 0-1-16,0 3-2 0,0-3 1 15,0 0-5-15,3 0-5 0</inkml:trace>
  <inkml:trace contextRef="#ctx0" brushRef="#br0" timeOffset="337309.4124">8851 9321 176 0,'0'0'33'16,"0"0"-11"-16,0 0-9 0,0 0-9 16,0 0-1-16,0 0-2 0,0 0 0 15,0 0 0-15,0 0-1 0,0 0 1 16,-7-7 1-16,5 7-2 0,2-2 2 15,-1 2-2-15,1 0 1 0,0-1-1 16,-3 1 1-16,3 0-1 0,0-1 0 16,0 1-1-16,0 0-2 0,0-2-6 15,0 2-12-15,0 0-17 0,-3-2-31 16</inkml:trace>
  <inkml:trace contextRef="#ctx0" brushRef="#br0" timeOffset="339253.6069">5996 9912 62 0,'0'0'11'0,"0"0"-2"15,0 0 1-15,0 0 1 0,0 0-3 16,0 0-2-16,0 0-1 0,0 0-4 16,0 0 1-16,-8-9-2 15,8 7-1-15,-3 2-1 0,3-1-3 0,0 1-1 16,0-2 0-16,0 2 1 0,0 0 4 15,0 0-3-15,0 0 4 0,0 0 2 16,0 0 2-16,7 9-2 0,0 2 2 16,-1-4-1-16,0 5-2 0,5 1-1 15,-2-3 0-15,3 5-3 0,-5-5 3 0,3 0 0 16,0 1-1-16,-1-2 1 0,2 0-1 16,1 0 0-16,-2 0 2 15,-1-2-1-15,1 1 0 0,4 0 2 0,-5-4-2 16,3 5 0-16,-5-5-1 0,4 0-1 15,3 4 3-15,-7-3-1 0,7 2 0 16,-8-2 0-16,3 1 0 0,1-2 1 16,-6 1-2-16,5 0 2 0,-6-4-2 15,1 2 0-15,-4-3 1 0,0 0 1 16,0 0-1-16,2 1 0 0,0-1 1 0,0 2-1 16,-1-2 3-16,-1 0-1 0,0 1 2 15,0-1-1-15,0 0 0 0,0 0-3 16,-8 0 1-16,-7-7 0 0,1-2-1 15,-1-1 2-15,-2 0 0 0,8 3-1 16,-4-3 0-16,2 2 2 0,3 1 5 0,-5-2 1 16,5 3 4-16,-1 0 0 15,0 0 0-15,2-1 1 0,-3 2 5 16,7 2 1-16,2 0 3 0,-2 0-1 16,0-1-4-16,0 2-3 0,0 0-4 0,3 2-4 15,-3-2-3-15,3 2-5 0,0 0-2 16,0 0-1-16,0 0 0 0,-3 0 1 15,3 0 2-15,0 0 2 0,0 0 2 16,0 0-3-16,0 0 1 0,0 4 3 16,3 0-3-16,4 3 0 0,-4-5 0 0,3 4-1 15,0 0 2-15,2 1 0 16,4 0-1-16,0 2 1 0,5 2-2 16,-1-1 0-16,4 1 1 0,0 0 1 15,-1 2-2-15,3-1 2 0,-2-1-1 0,-1 1 1 16,0 0 2-16,-1-1-1 0,0-2 0 15,-2 2 0-15,-2-2-1 0,-1-4 2 16,-3 3-2-16,2 0 0 0,-5-2 2 16,6 3-3-16,-1-1 2 0,-1 1 0 15,4 2-1-15,-1-2 1 0,-1 0 1 16,-1 1-2-16,4 0 2 0,-2-1-2 0,1 1 0 16,-1 1 3-16,-1-1-3 15,2 1-1-15,-1 0 1 0,-1 1-1 16,1 0 2-16,-2 0-2 0,3 0 0 0,-4 0 0 15,4 2 0-15,-1 1 4 0,1-1-5 16,0 0 2-16,0-1-1 0,-1-1-2 16,-2-4-1-16,-2-1 0 0,-3-2-1 15,3 0 1-15,-2-1 1 0,-1 1 1 16,7 2 0-16,-2 1 2 0,7 3 4 0,-3-1-4 16,1 2 1-16,-1-4-1 0,3 1-2 15,-8-1 0-15,4-1 0 0,-2 1 1 16,1-2-1-16,-2 2-1 0,-1-3-1 15,1 3-1-15,-5-2 1 0,6 3 2 16,-1 0 0-16,-2 2 0 0,6 3 1 0,-3-2-1 16,1 0 0-16,-5-2 0 15,1-2 0-15,1 1 1 0,-3-3-1 16,2 4 0-16,-3-4 0 0,2-2 0 16,-5 3 0-16,-1-4-1 0,6 1 2 0,-5-1-1 15,0-2 0-15,2 4 1 0,0-3-1 16,-3-1 0-16,1 2 1 0,-4-3-2 15,0 0 1-15,0 0 2 0,5 3-2 16,-1 0 0-16,0-1 0 0,0 1-2 16,-1-1 2-16,0 2-1 0,0-2 0 0,2 5 2 15,-4-4-2-15,2 0 0 0,0 0 1 16,-3-3-4-16,3 3 2 0,1-1 1 16,-1 2-1-16,4 3 1 15,-4-3 1-15,0-1-3 0,3 1 3 0,-3-1 1 16,1 0 1-16,0 0-2 0,-4-3 0 15,0 0-2-15,0 0 4 0,2 2-1 16,-1-1 0-16,-1 1 0 0,3-2 1 16,-3 2 1-16,0-1-1 0,3-1-2 15,-3 2 0-15,1-2 0 0,-1 1 1 0,2-1 0 16,-2 1 0-16,0-1-1 0,1 0-1 16,-1 2-1-16,0-2 0 0,2 0-2 15,-2 1 1-15,0-1-1 0,0 0-7 16,0 0-8-16,0 0-16 0,0 0-35 15,-2 0-30-15</inkml:trace>
  <inkml:trace contextRef="#ctx0" brushRef="#br0" timeOffset="341052.0617">6195 8032 11 0,'0'0'12'16,"0"0"-1"-16,0 0-3 15,0 0-2-15,0 0-1 0,0 0-2 16,0 0 1-16,0 0-4 0,0 0 1 16,0 0-1-16,-2-3-2 0,2 3 2 0,0 0 1 15,0 0 0-15,0 0 1 0,0 0 1 16,0 2 0-16,0 3 1 0,2 7-1 15,2 3 1-15,2 1 1 0,2 6-2 16,1 1 2-16,0 1-1 0,1 3-2 16,0 4 0-16,0 2-2 0,3 2 0 0,-1 1-1 15,2 1-2-15,-2 1 5 0,1 1-4 16,3 4 4-16,-3 3 2 0,1-1-4 16,-1-3 1-16,0-2-1 15,0-5-3-15,-1-7 2 0,1-2 0 0,-6-6-1 16,2-6-1-16,-6-7 2 0,2 0 0 15,-2-3 0-15,0-1-1 0,0 0-1 16,-3-3 3-16,0 0 0 0,0 0 2 16,0 0 2-16,3 0-4 0,-2-8-1 15,1-4-4-15,-2-6 0 0,0 0 5 0,0-5-2 16,-6 0 4-16,0 1-1 0,2-3-4 16,-6 1 5-16,1-3-4 0,0 0 3 15,-5-4 3-15,4-1 1 16,-2 2 5-16,-2 0-1 0,1-1 3 0,-3 2-6 15,1-3 0-15,-2-1-2 0,1-2 2 16,0 0 4-16,2 1 6 0,1 6 5 16,4 6 2-16,5 10-2 0,2 8-3 15,1 0-5-15,-1-1-5 0,1 0-3 16,-2 1-3-16,3 4-2 0,-1-2-1 0,1 2 0 16,0 0-2-16,-2 0 3 0,2 0 1 15,0 0 2-15,0 0 1 0,0 9-2 16,2 8 1-16,5 3-2 0,-3 1-1 15,2 0 1-15,3 0-2 0,-3 2 1 16,2-3 0-16,-1 1 0 0,1-3 0 0,-4-4 0 16,3-1 0-16,0 1 0 15,-2-3 0-15,-1 4 0 0,5-1 1 16,-1 3 1-16,1 4 1 0,3 0 1 16,-1 2-1-16,-1 1 1 0,1 2-3 0,0 1 2 15,-1 1 0-15,-1 1-1 0,4 1 0 16,-3 0-1-16,2 0-1 0,-1 2 0 15,1 0 0-15,-1 1 0 0,-1 1-1 16,1 1 1-16,1 0 0 0,-1-2-1 16,0 2 1-16,2 0-1 0,0 0 1 0,0 1 0 15,0-1 0-15,-1 0 5 0,1 0-4 16,-3 0 1-16,3-1 0 0,-3-1-3 16,0-1 2-16,0-1-1 15,-1 0 2-15,1 1-1 0,0-2-1 0,0 0 3 16,-1-1-3-16,0-1 0 0,2-3 1 15,-2 0-2-15,0-4 1 0,1 0 0 16,-3 1 0-16,2-4 0 0,-2 0 0 16,0-6-2-16,-1 0 1 0,-3-3 0 15,1-1-1-15,-1 1 2 0,0 0-2 0,0 0 1 16,0 1-1-16,4 5 2 0,-3 1 1 16,2 8 2-16,0 3 0 0,4 0 1 15,-3 1-4-15,2 1-2 16,0 0 4-16,2-2-2 0,-1 1 1 0,-1-2-2 15,4-4 1-15,-3 1 0 0,0-1 0 16,0-1 1-16,-1 0 1 0,1 2-1 16,0-1-2-16,-1 1 2 0,0-1-1 15,-1-1 0-15,-2-3 1 0,1 0-1 16,-1 0 0-16,-3 1 1 0,3-1 0 0,1 0-1 16,-4-2 0-16,1-1 0 0,-1 0-1 15,0 1 2-15,3 6-1 0,-2-3 3 16,2-1-3-16,-3-3 1 0,1-2-4 15,-1-4-1-15,0 0 0 0,0 0 2 16,1 0 2-16,2 6-1 0,1 1 4 16,0 2-3-16,-1-6-2 0,0 2 4 15,0-2-2-15,-2-3 0 0,2 5 0 16,-3-7 0-16,-2-4-4 0,1 2 2 16,-1 0 1-16,1 3 2 0,2 8 3 0,2 5-2 15,-1 0 3-15,0 2-5 0,-2-2 0 16,-2-4-2-16,2-2-1 0,0-4 3 15,-3-1-4-15,3 3 1 0,-2-9 0 16,1 1-4-16,-2-5-3 0,0 0-1 16,0 0-4-16,1 3-11 0,-1-2-11 0,0 1-25 15,2-2-49-15</inkml:trace>
  <inkml:trace contextRef="#ctx0" brushRef="#br0" timeOffset="342348.3092">6125 7974 1 0,'0'0'5'16,"0"0"2"-16,0 0 3 0,0 0-2 15,0 0 0-15,0 0 0 0,0 0-1 16,0 0 0-16,0 0 1 0,0 0 1 16,0 92-1-16,0-74 0 0,-1-1 1 15,-2 4-1-15,0 0-1 0,0 2-2 0,-1-1 0 16,1 2-1-16,3 2-1 0,-3 1-1 16,3 2 2-16,0-1-2 0,-3 1 2 15,3 2-1-15,0-4-2 0,0-1 0 16,0 0-2-16,0-2 1 0,0 1 5 15,0 3 2-15,0 3 0 0,0 2 2 16,3 0-6-16,-3 1-2 0,3 0 3 16,-3 2 1-16,0-3-1 0,0-4 0 15,0-8-3-15,3-3-2 0,-3-1 1 16,1 1 2-16,-1 8 4 0,0 4 2 0,3 4-2 16,-3 2-1-16,0 2-1 0,0 1-2 15,0 1 2-15,1-1 0 0,-1 1 1 16,0-4-2-16,2-1 1 0,-2-4-2 15,1-6-2-15,-1 0 3 0,2-9-1 16,-1 2 0-16,-1 4 2 0,2-1-3 16,-2 6 0-16,1-2-1 0,-1-8 0 0,0 2 1 15,2-1 1-15,-2-4-2 16,0 5 0-16,0 1 0 0,1-1 0 16,-1-1 0-16,3 0 0 0,-3 0 0 0,0-5 0 15,0-1 0-15,3-2 0 0,-3-4 0 16,0 1 0-16,1 5 0 0,-1-6 1 15,0 6 0-15,0 1 0 0,0-1 0 16,0 1-1-16,0-7 2 0,0 6-2 16,0-6 1-16,0 4-1 0,0 3 0 0,0-3 2 15,-1 1-3-15,1 2 1 0,-3-3 0 16,3 3-1-16,0-4 2 16,0-3-1-16,0 7 1 0,0-7 0 15,0 0-1-15,0 5 0 0,0-5 0 0,0-2-2 16,0 2 2-16,0-6 0 0,0 5 0 15,0 1 0-15,0-2 0 0,0 3-1 16,0-3 2-16,0 3 0 0,0-2-1 16,0 1 4-16,0-1-4 0,0 1 0 15,0 0 0-15,0 6-3 0,0-6 2 0,0 0 3 16,0 4-2-16,0-3 0 0,0-3 0 16,0 2-1-16,0-6 0 0,0 0 1 15,0 5 0-15,0 1-2 0,0-1-1 16,0 1-1-16,0-6 0 0,0 0 1 15,0 0-2-15,0 2 1 0,0-1 0 16,0 0 1-16,0 1 0 0,0-1 0 16,0 1 0-16,0-1-3 0,0 0-1 15,0 1-3-15,0 0-3 0,0 0-2 16,0-1-5-16,0 1-6 0,0-2 0 0,0 0-2 16,0 0 3-16,0-14 5 0,0-6 1 15,0-9-4-15</inkml:trace>
  <inkml:trace contextRef="#ctx0" brushRef="#br0" timeOffset="342565.2656">6125 9189 7 0,'0'0'2'0,"12"85"-6"16</inkml:trace>
  <inkml:trace contextRef="#ctx0" brushRef="#br0" timeOffset="347928.0068">7528 10979 34 0,'0'0'14'0,"0"0"-1"0,0 0-2 0,0 0 1 16,0 0-2-16,0 0 1 0,0 0 2 16,0 0 1-16,0 0-1 0,0 0 4 0,-3-23 1 15,2 21 0-15,1 1-2 0,-3-3-1 16,0-2-2-16,0 1 0 16,-3-3 0-16,3 4 5 0,0-4 10 15,-4 1 6-15,1-1-2 0,2 1-1 0,1 3-3 16,-4-2 0-16,4 3 0 0,0 0 1 15,-7-3-9-15,7 5-3 0,0-3-3 16,0 3-4-16,-1-2-5 0,-1 2-4 16,0-1-3-16,2 1 0 0,-3 1 0 15,0 0-2-15,-7 0 0 0,0 7-1 0,3-1-2 16,1 6 3-16,2-4-2 0,0 2 1 16,3 5 1-16,1-4 3 0,0 6 0 15,0 1 1-15,1 2 1 16,1-2 0-16,1 2-1 0,0-3 1 0,0-5-2 15,0 4 2-15,0-5-1 0,1-2 0 16,2 2 0-16,2-2 0 0,2 3 1 16,-1-6 1-16,5 5-1 0,-5-6 0 15,3-1-1-15,1 0 1 0,0-2 0 16,3 1-1-16,1-3-2 0,-2 0 0 0,1 0 0 16,6 0 2-16,-2-6 4 0,4-3-1 15,-1-2 1-15,-2-1-1 0,0 0 0 16,-1-2-1-16,-7 5-2 0,1-1 0 15,-6 3-2-15,-2 4 1 0,4-3 0 16,-4 3-1-16,0 0 0 0,0 0-2 16,-3 3-7-16,0-1-15 0,0-2-41 15,0-2-62-15,-3 2-131 0</inkml:trace>
  <inkml:trace contextRef="#ctx0" brushRef="#br0" timeOffset="350833.4908">6303 7704 297 0,'0'0'46'15,"0"0"-14"-15,0 0-11 0,0 0-12 16,0 0-4-16,0 0-5 0,0 0-5 16,0 0-4-16,0 0-5 0,0 0-2 0,-14-28 1 15,14 28 5-15,0 0 3 16,0 0 7-16,0 0 1 0,0 0-1 0,0 0 1 16,0 0-1-16,0 0 0 15,0 2 0-15,0-1-1 0,0 1 2 0,0-1-1 16,1 0 0-16,-1 1 1 0,2-1 0 15,-2 1-1-15,0-1 3 0,1 1-2 16,-1-2 0-16,0 2 1 0,0-2-1 16,0 1 2-16,0-1-1 0,0 0 2 15,3 2-1-15,-3-2 2 0,0 0-3 0,0 1 3 16,0-1-3-16,0 0 0 0,0 2 2 16,0-2-1-16,0 0-1 0,0 0 1 15,0 0-2-15,0 0-1 0,4 2-1 16,-4-2 1-16,0 0 1 0,0 0 0 15,0 0 0-15,0 0-1 0,0 0 0 16,0 0 0-16,0 0 0 0,0 0-2 16,0 0-1-16,0 0-2 0,0 0-6 15,0 0-2-15,0 0-14 0,0 0-20 16,0 0-3-16,0 0-13 0,0 1-14 0,4 1-14 16</inkml:trace>
  <inkml:trace contextRef="#ctx0" brushRef="#br0" timeOffset="357106.8456">6192 7979 20 0,'0'0'6'0,"0"0"-1"0,0 0-1 16,0 0-3-16,0 0-1 0,0 0 0 0,0 0-3 15,0 0-2-15,0 0-3 0,0 0 1 16,-2 0 3-16,2 0 0 0,-1 0 4 16,1 0-1-16,0 0-2 15,-2 0 2-15,2 0 1 0,0 2 0 0</inkml:trace>
  <inkml:trace contextRef="#ctx0" brushRef="#br0" timeOffset="357843.9336">6192 7979 5 0,'-41'-2'8'0,"41"2"-3"0,0 0-1 16,-1-2-1-16,1 2 0 0,-2-1-2 15,2 1 1-15,-1-2 1 0,1 2-2 16,0 0-1-16,-2-2 0 0,2 2-1 0,0 0 0 16,0 0-2-16,0 0 3 0,0 0 1 15,0 0 1-15,0 0-1 0,0 12 0 16,0 3 0-16,0 7 0 0,0-1 0 15,3 0 0-15,0 2-1 0,0 1 2 16,4 1-4-16,-1 2 2 0,0 1-1 16,5-1 1-16,-2 0-2 0,0-1 2 15,5-2-1-15,-5-1 0 0,5-1 1 16,-5-5 0-16,1-4-3 0,-2-3 2 16,-3-2-1-16,-2-5-1 0,1 1 3 0,-4-4 3 15,0 0 3-15,0 0 5 0,2 0 10 16,-1 0 12-16,1 0 0 0,-2 0-9 15,0 0-3-15,0 0-4 0,0-12-3 16,0-4-1-16,-2-8 0 0,-2 2-10 16,-2-2-1-16,3 0 3 0,-2 1-1 0,-1 1 1 15,0 3 0-15,0 1-1 0,0 4 1 16,-1 0-1-16,0 2 0 16,3 3 1-16,-5-4 0 0,4 6-1 15,0 4 1-15,-1-3-1 0,3 3 0 0,0 0-1 16,0 0-1-16,3 3-1 0,-1-2 0 15,1 2-1-15,-2 0 0 0,1-1 1 16,1 1 1-16,-3-2-2 0,3 2 1 16,0-1-1-16,0 1 0 0,-3-2 0 15,3 2 0-15,0-1 1 0,0 1-1 0,-4 0 0 16,4-2-2-16,0 2-1 16,0 0-1-16,-1 0-3 0,1 0 2 15,0 0 0-15,0 0 3 0,0 0 3 0,0 3 0 16,0 11-1-16,0 5 0 0,0 5 0 15,1-3-1-15,6-2-1 0,0 1-1 16,-1 1-1-16,0-1-2 0,4-1 0 16,-4-6-1-16,0-1 0 0,-5-3-1 15,2-4-2-15,0-1-3 0,-3-4-2 16,0 0-5-16,0 0-3 0,0 2-2 0,0 0-3 16,3-1-6-16,-3 1-4 0,0-1 0 15</inkml:trace>
  <inkml:trace contextRef="#ctx0" brushRef="#br0" timeOffset="360208.4267">6161 8156 66 0,'0'0'18'0,"0"0"-7"0,0 0-1 15,0 0-3-15,0 0-2 0,0 0 0 16,0 0-2-16,0 0-2 0,0 0-1 16,0 0-1-16,-10-22-2 0,10 22 0 0,0-1 1 15,0 1-1-15,-1-2 3 0,1 2-1 16,0 0 2-16,0 0-1 16,0 0 0-16,0 0 2 0,0 0-2 15,0 0 0-15,0 0 0 0,0 2 1 0,1 3-1 16,2 3 1-16,0 0-1 0,0-5 1 15,1 6 0-15,-2-4-1 0,1 4 2 16,1 0-2-16,0-2 1 0,-1 3-1 16,-3-6 0-16,3 1 0 0,-3-5 0 15,0 0 0-15,0 0 2 0,1 1 5 0,-1 1 6 16,2 0 12-16,-2-1 8 0,0 0 4 16,1-1-9-16,-1 0-7 0,0 0-11 15,0 0-4-15,0 0-1 0,-1-6 0 16,-2-4 0-16,-3-6-1 0,2 6-1 15,-2-5-2-15,3 6 1 0,0-1-1 16,-1 0 1-16,1 0-1 0,-1 0 0 16,2 5 0-16,-3-5 1 0,3 5 0 15,1-1-1-15,-2-5 0 0,1 7-1 16,1 0 1-16,-2-1 0 0,3 5 1 0,0-2 4 16,0 2 0-16,0-1 3 0,-3-1 2 15,3 0-5-15,0 1-1 0,0 0-4 16,0 0-2-16,-1-1 0 0,1 2-4 15,0-2 0-15,0 2 1 0,0 0 2 16,0 0 2-16,0 0 1 0,0 0 0 0,0 0-1 16,0 0 0-16,0 4 1 0,0-1-1 15,4 6 0-15,-1-5 1 16,0 3-1-16,1 0-1 0,2 2 2 16,-3-1 1-16,1-1-1 0,-1 1 1 0,1 0-1 15,1 2-1-15,-1-1 1 0,-1 0 0 16,1 0-1-16,-1 0 3 0,3 0-2 15,-3 0-1-15,1-1 0 0,1 1 0 16,-1 0-1-16,3 3 3 0,-3-2-2 16,4 2 0-16,-4-4 0 0,-1 2-2 0,4 4 2 15,2-2 0-15,-5 0-1 16,3 0 1-16,1 2-2 0,-3-7 1 16,1 7 1-16,0-7-1 0,-3 1 1 15,1 1 0-15,-2-6 0 0,2 6 4 0,-4-4 0 16,3 4 2-16,4 0-3 0,-4-1 2 15,0 1-3-15,-2-6 2 0,2 4-2 16,-1-2 1-16,-1 0-1 0,2 4 0 16,-3-5-2-16,3 4 1 0,3 1 0 15,-4-5 1-15,1 5-1 0,-1-5-1 0,-1-1 1 16,4 6 1-16,-4 0 2 0,2-2-2 16,4 7 5-16,-4-5-5 0,0 2 1 15,1-2-2-15,-1 0 0 16,0 2 2-16,-3-6-3 0,3 3 3 0,0-4-3 15,-2 2 0-15,4 4 2 0,-4-5-4 16,1-1 2-16,1 4 0 0,-2-3 0 16,-1-2 2-16,7 5-1 0,-7-3-2 15,3 0 2-15,1 4-1 0,-1-5 0 16,0 5 1-16,2 1 0 0,-4-2 0 0,5 2-1 16,-2-1 3-16,-1 0-3 0,1 0-2 15,-1 0 2-15,0-1 0 0,0 1 2 16,0-6-2-16,1 4 0 0,-2-2 0 15,-1-2 1-15,3 5-1 0,-2-4 2 16,-1-1-1-16,2 5-1 0,-3-4 1 16,3 1-1-16,0 3 1 0,-3-4 0 15,3 0 1-15,0 6-2 0,-2-6 0 16,1 1 0-16,1 4-1 0,-2-3 1 16,1 3 1-16,2 2-1 0,-3-1 1 0,2 0-1 15,0-2 3-15,-2 3-5 0,2-3 2 16,-1 1 0-16,-1-5-1 0,2 6 2 15,-1-6-1-15,-1 1 0 0,2 4 2 16,-3-3-2-16,3 3-2 0,0 2 2 16,1-3 0-16,-3 3 2 0,1-6 1 0,-1 4-3 15,1-4 1-15,-1-1-2 0,2 5-1 16,-1-4 2-16,-1 4 0 16,2 0 0-16,0-5 0 0,0 4 1 15,-2-4-1-15,5 4 0 0,-3 1-1 0,-2-6 1 16,4 6 0-16,-4-4 0 0,5 4 0 15,-2 0 1-15,-2-4 0 0,2 4-1 16,0-5 0-16,-1 4 4 0,0 1-5 16,0-4 6-16,-3 3-5 0,3-3 0 15,-2 0 2-15,1 2-3 0,-1-2 1 0,1 0 0 16,1 2-3-16,-2-2 2 0,1-1 2 16,-1 3 1-16,2-2-1 0,-3 0-1 15,4 2 0-15,-1-2 1 0,-2 0-1 16,2 4-1-16,-1-4 0 0,1 3-1 15,0 2 2-15,1-1 0 0,-1 0 3 16,0-2-3-16,2 2-1 0,-3-4-1 16,1 4 2-16,-2-5-1 0,1 1 2 15,2 3-1-15,-4-4 0 0,3 0 0 16,0 6 0-16,-3-5 0 0,4 2 2 0,1 2-2 16,-4-4 0-16,3 4 0 0,-2-5 0 15,-1 6 0-15,2-1-2 0,0 0 2 16,1 0 0-16,1 1 0 0,-1 4 2 15,-1-3-4-15,4 3 2 0,-4-6 0 16,-2-1-2-16,2 3 2 0,0 0 0 0,-1-2 0 16,1 0 1-16,0 1-1 15,-2-4-1-15,-1 4 1 0,3-5 0 16,0 7 1-16,-2-2 2 0,3 0-3 16,-2 2-2-16,1-2 1 0,0 0 0 0,-2 2 1 15,2-2-1-15,0 2 1 0,0-1-2 16,-3-1 0-16,4 2 2 0,-1-1-4 15,1 0 2-15,-2-6-1 0,1 7-2 16,-2-7 2-16,-1 1 1 0,3 4 1 16,0-5-1-16,-3 0-1 0,4 0 2 0,-4-4-1 15,0 0 1-15,2 5 0 16,1-1 1-16,0 5 2 0,1-1-1 16,0 1 1-16,-1 0 1 0,1 1 2 15,-1 0-3-15,0 0 1 0,2 2-3 0,-4-4 0 16,2 2 1-16,0-1-1 0,-3-1 1 15,3 2-1-15,2-2 1 0,-3-3-1 16,-1 0 0-16,1-2 0 0,-1 1 0 16,1 1-1-16,-1 0 1 0,-1-5 0 15,2 2 1-15,-1 3-1 0,-1 0 0 0,3-1 0 16,-3-4-1-16,0 0 2 0,0 5-1 16,3-1 0-16,-3 3 0 0,4 1 0 15,-2-3 0-15,2 4 0 16,-1 1 0-16,0-2 0 0,0 0 0 0,-2-4-1 15,2 5 0-15,-3-5-2 0,3 0 2 16,0 6 1-16,-2-6 1 0,1 1-1 16,1 2 0-16,-2-2 2 0,1-1-2 15,3 6 0-15,-5-6 0 0,6 3 0 16,-3 2 1-16,-2-4-1 0,4 4 1 0,-4-5-2 16,4 6 1-16,-1 4 0 0,3-6 0 15,-1 6 0-15,0-1 0 0,-2-5 0 16,2 5 0-16,1-1-1 0,-3-3 1 15,2 4-2-15,0 1 2 0,0-5-1 16,1 5 4-16,-3-5-3 0,-1 0 0 0,3 0 0 16,-2 1-2-16,1-2 2 15,-2 2 2-15,2-1-4 0,-2-1 2 16,1-1 0-16,1 1 0 0,-2-1 0 16,0 1 0-16,1-1 0 0,-4-4 0 0,3 7 0 15,0-6-1-15,-3 0 1 0,5 4 0 16,-3-4 0-16,-1 1 0 0,4 3 0 15,-4-4 0-15,2 6 0 0,0-3 0 16,0 1 0-16,1 1 0 0,-1-1 0 16,1-1 0-16,1 2 4 0,-2 0-4 0,-2-4 1 15,2-1-5-15,-3-1 0 0,3 2 1 16,-2-2-1-16,2 2 2 16,-1-2 1-16,-1 1 1 0,1-1 0 15,-1 2 2-15,1-2-2 0,-1 1-1 0,3 4 0 16,-1-1 0-16,3 1 1 0,-3 0 1 15,-2-6 0-15,4 6-1 0,-2-3-1 16,-2 2 0-16,5 1 0 0,-6-5 0 16,7 5 0-16,-4-5 1 0,-2 0 1 15,4 4 0-15,-2-4-1 0,-2 1 0 0,2 0-2 16,-3-1-7-16,4 1-29 0,-2 0-54 16,2 0-146-16</inkml:trace>
  <inkml:trace contextRef="#ctx0" brushRef="#br0" timeOffset="361671.5371">7386 11015 94 0,'0'0'19'0,"0"0"0"15,0 0 1-15,0 0 2 0,0 0-3 16,0 0-5-16,0 0-1 0,0 0-5 16,0 0-2-16,-23-21-2 0,23 21-3 15,-1 0 0-15,-1 0 1 0,1 3 2 16,-2 8 1-16,0 4 2 0,3-3 0 0,-2 6 5 16,2 2 0-16,0 0 4 0,0 5 3 15,0 0 1-15,5-1-4 0,-1 1 2 16,2-1-6-16,0-1-2 15,-1-1 0-15,1-2-5 0,-3-7 1 0,3 2-3 16,-3-7 2-16,1 0-4 0,-1 1 1 0,-1-6-1 16,3 4 0-16,-2-3 1 0,-3-1-1 15,3 1-1-15,-3-4 1 16,3 4 0-16,0-2-2 0,0 1 2 16,0 1 0-16,-3-4 0 0,0 0 0 0,0 0-1 15,1 1 1-15,-1-1 1 0,2 2 0 16,-2-2 1-16,1 1 5 0,-1-1 5 15,0 0 4-15,2 1 2 0,-2-1-2 16,0 0-5-16,0 0-4 0,0 0-4 16,0-2 1-16,0-5-1 0,-2-4 0 0,-4-6-3 15,0 2 0-15,-1-5 0 0,3 0-1 16,-3 1 1-16,2-1-3 16,1-2 0-16,-2 1 2 0,3-2-5 15,-1-1 6-15,-2 1-1 0,3 1 0 0,-1 5 1 16,4 0-1-16,-3 5 1 0,3-1-1 15,0 1 0-15,0 1 2 0,0-2-2 16,0 2 0-16,0 1 1 0,0-1-2 16,0 1 1-16,3-2 0 0,4 0 0 15,-1 2 0-15,1-5 0 0,2 2 0 0,-3 6 0 16,5-3-4-16,-4 4 2 0,1 0-1 16,-1 1 1-16,4 2-1 0,0 0 2 15,0 2 1-15,8 1 0 0,-3 0 0 16,3 0 0-16,-2 7 0 0,-4 0 0 15,1 4 0-15,-2 1 1 0,-3 2-1 16,-1-3 0-16,-2 3 0 0,-3-6 0 16,0 5 0-16,-2 4 0 0,-1 1 5 15,0 3-3-15,0 0 1 0,-4-7 1 16,-2 1-2-16,3-6 3 0,-1-5 0 0,0 4 1 16,1-5 1-16,0 0-1 0,0 2 0 15,0-4 0-15,0 3 1 0,0-3-3 16,0 2 0-16,3-3-3 15,-1 0 0-15,1 0-1 0,0 0-1 0,-2 0-1 16,2 0-2-16,-2 0 1 0,2 0-1 0,-3 0 0 16,3 1 2-16,0-1-1 0,0 0 1 15,0 0 2-15,0 2 2 16,3-2 0-16,8 0 4 0,-2-2-4 16,7-2-1-16,-3-2 0 0,1 1-1 0,1-1 0 15,-2 0 1-15,3 1 0 0,-6 1-2 16,7 0 2-16,-5 0-3 0,-1 3 2 15,2-1-1-15,-7 1 1 0,7 1 0 16,-7 0 0-16,4 0 1 0,0 1-1 16,-3 6 2-16,-1 0-1 0,-6 7 1 15,0 5 0-15,-4 4 0 0,-9 6 4 0,0 0-3 16,-4-2 4-16,-1 0-4 16,-2-1 1-16,-2-1 1 0,3-4 1 15,-2-3 2-15,1-1-1 0,-1-3-2 0,10-6 0 16,2-3 0-16,2 0 0 0,2-4 0 15,1 1-4-15,-3 0-1 0,1-2-3 16,0 0-4-16,-3-5-9 0,0-5-14 16,1-2-33-16,7-6-67 0,-2-3-148 15</inkml:trace>
  <inkml:trace contextRef="#ctx0" brushRef="#br0" timeOffset="361872.4461">7797 11319 482 0,'0'0'-3'0,"0"0"-13"16,0 0-39-16,0 0-112 0,0 0-74 15</inkml:trace>
  <inkml:trace contextRef="#ctx0" brushRef="#br0" timeOffset="370603.9918">6202 8058 5 0,'0'0'8'16,"0"0"1"-16,0 0 2 0,0 0-1 0,0 0 3 15,0 0-1-15,0 0-1 0,0 0-2 16,0 0 2-16,0 0-2 0,-3-7 6 15,3 5-3-15,-1 2 0 0,1-1-2 16,0 1-1-16,0-2-1 0,0 2 0 16,0 0 0-16,0 0 1 0,0-1 0 0,0 1-1 15,0 0 2-15,0 0-3 16,0 0-1-16,0 0-1 0,0 0-3 0,0 0-2 16,0 0 0-16,0 0-4 15,0 0 0-15,0 0-1 0,0 0 3 0,0 0 3 16,0 0 2-16,0 0 2 0,0 4-5 15,4 5 1-15,3 4-1 0,-3-5-1 16,2 5 2-16,-3-1-1 0,0-3 0 16,4 6 0-16,-1 0 0 0,-2 2 0 15,2 4 1-15,0 1 1 0,0-3 0 0,-2 1-1 16,0-6-1-16,-1 1 0 0,3 0 0 16,-3-6 1-16,3 6-1 0,0-1 1 15,-2 0-1-15,6-2 0 0,-4 2 0 16,1-2 0-16,0 0 2 0,2 0 0 15,-2-1-2-15,0 0 1 0,-1-1-1 16,3 2-1-16,-5-5 0 0,-1-4-3 16,1 5 0-16,-1-5 1 0,2 4 2 15,-1 2 3-15,0-1 3 0,2 6 1 16,-2 2-2-16,1-2 1 0,-1 0-7 0,-1-5-3 16,-3-4-2-16,3 4-1 0,0-4 6 15,1 3-3-15,0 6 11 0,-1 0 1 16,3 2 0-16,0 2 0 0,-2-3-5 15,1 0 0-15,0 0-2 0,-2-1 0 16,3 2 1-16,0-1 0 0,-2 0-1 16,1 1 1-16,0 3-1 0,-2 0-1 15,1-7 2-15,1 3-1 0,-1 0 0 16,1 2 0-16,-4-1 1 0,5-1-2 16,-2 2 0-16,-1-6 0 0,1 6 1 0,-1 0 0 15,0-2 1-15,3 6-1 0,0-1 0 16,-1-1 0-16,1 1 0 0,0 0-2 15,1-1 2-15,3 1 0 0,-4 0 0 16,3-2 2-16,-2 1-2 0,-1-3 1 16,2 1-2-16,-3-5 3 0,1 2-1 0,-2-1-1 15,2-2 4-15,1 3-5 0,-4-7 2 16,1 3-2-16,-1-3 1 16,0 2 0-16,0 0 1 0,3-1-1 15,-3 0 0-15,-2-2-1 0,5 3 0 0,-5-6 1 16,2 6 0-16,0 0-2 0,1 0 4 15,-1 0-2-15,2 0 0 0,-1 0 1 16,0 0-2-16,-1 1-1 0,3-2 1 16,-3 2 1-16,1-3 0 0,-1 2 1 15,0 1-1-15,3 1-1 0,-2-3 1 0,2 6 0 16,-3 1-1-16,0-6 2 0,1 6-2 16,-1 0 1-16,0-4-1 0,1 6-1 15,0-2 2-15,-2-5 0 16,2 5 0-16,-1 1 1 0,-3-5-2 0,6 4-2 15,-3-6 1-15,-2-5-5 0,2 4 0 16,-1-4 1-16,-1 1 0 0,2 3 4 16,0-4 0-16,-2 1-1 0,2 2 2 15,1-2-2-15,-1 4 2 0,2-2 1 16,-1 3 1-16,-1-1-2 0,3 0 1 0,-1 0 3 16,-2 1-1-16,3 6 1 0,-3-1 1 15,0 2 0-15,0-2-3 0,1 1 1 16,-2-8-2-16,3 7 1 15,-2-6 2-15,0 1-5 0,0-1 5 0,0 0-3 16,0 1 0-16,-2-5-1 0,2 4 1 0,-1-4 0 16,2 6 1-16,0-1 1 15,-1 0-2-15,3 4-1 0,-3-3-1 16,1 2-3-16,-1-3 3 0,0-1-2 16,0 5 2-16,0-2 2 0,5 6 1 0,-2 0 4 15,0 1-3-15,0 1-2 0,0 0 0 16,1-2-1-16,-1 1 1 0,-2-8-1 15,-1 3 1-15,3 0 1 0,-3-3-1 16,4 2-3-16,-3 1 2 0,-1-5 1 16,3 5-1-16,-3-1 3 0,0-4-2 0,1 5-1 15,0-3 1-15,-1-1 0 0,0 1 0 16,1-2 1-16,-1 2-1 0,2 0 0 16,-2-3-1-16,-2 2 1 15,5-1 0-15,-6-5 0 0,5 5 0 0,-3-4 1 16,1 4-2-16,0 0 4 0,0 2-3 15,-2 0 1-15,2-3-1 0,0 3-3 16,0-6 0-16,-2-1-2 0,1-1 2 16,-1 2 0-16,1-1 2 0,2 1 2 15,-3-2-1-15,2 1 0 0,-1-1-1 0,-1 2 0 16,2-2 0-16,0 2 2 0,0 4 1 16,1-2-1-16,-1 3 3 0,3-3-3 15,-5-2-1-15,-1-1-1 0,0-4 0 16,0 0-3-16,0 0 3 0,3 2 0 15,-3-1-3-15,0 1 0 0,0 0-1 16,3-1 0-16,-3 0 0 0,0 2 3 16,0-3 1-16,3 2 0 0,-2 4 2 15,1-2 0-15,2 6 1 0,-1-3 2 16,-1-2-2-16,2 4-1 0,-4-5-2 0,3 1-1 16,-3 0 1-16,0-5-2 0,0 0 3 15,0 0-2-15,4 1 2 0,-4 0-2 16,1 1 2-16,-1-1 0 0,2 1-2 15,-2 0 1-15,1-1 0 0,-1 1 0 16,2-1 0-16,-2 1 1 0,1-1 0 16,-1 1 0-16,2 0 1 0,-2-2-2 15,1 1 1-15,-1-1 0 0,0 1 1 16,2-1 1-16,-2 1-2 0,0-1 0 16,1 0-1-16,-1 2 2 0,0-2-1 0,2 0 1 15,-2 2 1-15,0-2-1 0,0 0-1 16,0 1 0-16,1-1 0 0,-1 0-1 15,0 2 2-15,0-2-2 0,0 0-1 16,0 2 1-16,0-2 0 0,0 0 0 16,0 0 0-16,0 0-2 0,0 0 1 0,0 0 1 15,0 0-2-15,0 1-1 0,0-1-1 16,0 0-3-16,0 0 0 0,0 0 0 16,0 0 2-16,0 0-3 15,0 1-6-15,0-1-7 0,0 0-20 0</inkml:trace>
  <inkml:trace contextRef="#ctx0" brushRef="#br0" timeOffset="375336.4725">6124 8278 1 0,'0'0'-1'0,"0"0"1"0</inkml:trace>
  <inkml:trace contextRef="#ctx0" brushRef="#br0" timeOffset="379039.3703">5463 8893 20 0,'0'0'17'0,"0"0"-1"0,0 0-3 0,0 0-1 16,0 0-2-16,0 0 1 0,0 0 0 16,0 0-2-16,0 0 0 15,0 0-4-15,-6-22 3 0,6 20-1 0,-1 0 1 16,1 1 4-16,0-1 0 0,0 1 2 15,0-1 1-15,0 1 3 0,0-1 1 16,0 1 2-16,0 0-2 0,0-1 2 16,0 0-1-16,0 1-3 0,0-1-3 15,0 1-2-15,0-1-4 0,-2 0-2 0,2 1 1 16,0 1 0-16,0-1-2 0,0 1-2 16,0-2-1-16,0 2-2 0,0-1-1 15,0 1-1-15,0-2-3 16,-1 2 1-16,1-1-5 0,0 1-2 0,0 0-1 15,0 0 3-15,0 0 3 0,0 0 2 16,0 0 4-16,0 0 0 0,0 8-1 16,4 6 2-16,1-1 2 0,0 2-2 15,-1-2 0-15,-1-2-1 0,3 4-1 16,0-1 1-16,-3-7 0 0,4 5 0 0,-3-4 1 16,-2-5 0-16,1 2-1 0,-2-3 0 15,2 2 0-15,0-1 0 0,3 4 0 16,-3-4 0-16,0 0 0 0,4 4 0 15,-6-4-1-15,2-1 1 0,6 3 0 16,-5-2 0-16,-1 0 0 0,3 2 0 0,-2-2 0 16,-1-2 0-16,1 2 1 15,-4-3-1-15,0 0 0 0,0 0 2 16,2 2 1-16,-1-2 4 0,1 2-2 16,-1-2 6-16,-1 0-1 0,2 1 3 0,-2-1-2 15,1 0 1-15,-1 2-1 0,2-2-5 16,-2 0-2-16,0 0-4 0,1 0 1 15,-1 0-1-15,0 0 1 0,0 0-1 16,0 0 0-16,0 0 1 0,0 0-1 16,0 0-1-16,0 0 1 0,0 0-1 0,0 0 0 15,0 0 1-15,0-2 0 16,0 2-1-16,0 0 1 0,0 0 0 16,0 0 0-16,0 0-2 0,0-1 1 0,0 1-1 15,0 0-1-15,0 0-1 0,0 0 0 16,0 0 0-16,0 0 0 0,0 0 2 15,0 0-2-15,0 0 0 0,0 0 1 16,0 0 1-16,0 0 0 0,0 0 1 16,0 0 0-16,0 0 1 0,0 0 0 15,0 0-2-15,0 0 2 0,0 0 0 0,0 0-1 16,0 0 2-16,0 0 1 0,0 0-2 16,0 0 2-16,0 0 2 0,0-2-2 15,0 2-1-15,0-2-1 0,0-2-1 16,0-2 1-16,-3-3 1 0,-1 0-1 15,1-4 0-15,-3-3-1 0,3 5 1 16,-2-7 0-16,0 1 0 0,2 5 1 16,-3-6-1-16,2 1 0 0,1 7 0 15,-3-5 1-15,2 5 0 0,3 6 0 16,-1-1 4-16,-1 0-3 0,2 1 1 0,-2 0 2 16,3 1-3-16,0 3 1 0,-3-2 1 15,3 2-1-15,0 0-1 0,0-2 1 16,0 2-2-16,-3-1 1 0,3 1 0 15,0-2-1-15,0 2 0 0,0-1 1 16,0 1-2-16,0-2 0 0,0 2 1 0,0-1-1 16,-1 1 1-16,1 0-1 15,0 0 1-15,0-2-3 0,0 2-2 16,0 0 0-16,0 0-2 0,0 0 4 16,0 0 2-16,0 3 1 0,0 11 1 0,0 3-2 15,1 7-1-15,2-1 1 0,0-1 1 16,3 3-2-16,-2-1 4 0,2 1-5 15,-2-3 2-15,-1-1 0 0,1 1 0 16,2-3 0 0,-1 1-29-16,-1 1-1 0</inkml:trace>
  <inkml:trace contextRef="#ctx0" brushRef="#br0" timeOffset="383171.993">5638 9036 324 0,'0'0'52'15,"0"0"-6"-15,0 0-11 0,0 0-9 0,0 0-4 16,0 0-7-16,0 0-4 0,0 0-2 15,0 0-4-15,0 0-2 0,-70-9 0 16,69 7-2-16,1 2 0 0,-3 0-2 16,3-1 1-16,-3 1 0 0,3-2 0 15,-4 2 0-15,4-1-1 0,-1 1-2 0,-1 0 1 16,1-2-1-16,-1 2 0 0,-2-3-4 16,-1 0 0-16,1 0-3 0,-2-1 0 15,3 1-1-15,-1 0 4 0,1 1-2 16,-1-1 1-16,-2 0 0 0,3 0 4 15,0 2 0-15,-1-2 2 0,1-1 0 16,-4 1 0-16,1-1 0 0,5 1 1 16,-2 0 1-16,-3-5 0 0,3 5 1 15,-3-6 1-15,1 1 2 0,0-1 1 16,1 0 2-16,2 5 0 0,-2-6 1 0,1 6 1 16,0-1 3-16,0-2 1 0,2 4 1 15,-3-2 0-15,2 2 0 0,2 3 0 16,-1-2-1-16,1 2-1 0,0-1-3 15,-2-1 0-15,2 2-3 0,-1-1-2 16,1 1-2-16,-2-1 0 0,2 1-2 0,-1-2-2 16,1 2-2-16,-3 0-1 15,3 0 0-15,0 0 2 0,0 0 2 16,0 6 3-16,4 6 0 0,4 5-2 16,0 1 1-16,-1 2-1 0,2 1 0 0,-3 2 1 15,5 0-1-15,-2 0 1 0,0-1-1 16,1-1 0-16,-3-1 0 0,3-1 0 15,0 1-1-15,-1-4 1 0,1 2 0 16,-1 0 3-16,2 0-2 0,-2-1 2 16,-3-3-2-16,4-2-1 0,-6-5 0 0,2 1-1 15,-3-1 2-15,0-3-1 0,1 1 0 16,-4-5 0-16,0 0 0 16,0 0 0-16,2 1 0 0,-1-1 2 15,1 1-1-15,-1-1 2 0,2 0-1 0,-3 2 2 16,1-2 1-16,1 0 0 0,-1 2 1 15,-1-2-2-15,2 0-1 0,-2 0 1 16,1 0-4-16,2-4 1 0,0 0 1 16,0-7 0-16,1-4-2 0,-1 2-4 15,0-5 4-15,1 1-4 0,-1-1 4 0,0-7 1 16,3 3-1-16,-2 3 2 0,-1 4-2 16,0-1 0-16,3 1 0 0,-2 5 0 15,0-7 0-15,-1 8 0 16,0-2-2-16,0 1 2 0,0 0-1 0,0 2 1 15,3-2-1-15,-1 3 0 0,-3 2 1 16,1 2-1-16,-3 3 1 0,0-1-2 16,0 1 0-16,1-2 0 0,1 1-1 15,-1 1 0-15,-1-2-1 0,6 2 2 16,1 0 1-16,3 0 0 0,2 0 0 0,-5 0 1 16,3 5 0-16,-3-1 0 0,1 3 0 15,-1-2 0-15,4 5-1 0,-3-4 1 16,3 3 1-16,-3-3-2 0,0 0 1 15,-2 2 0-15,1-4 0 0,1 2 0 16,-7-4 1-16,6 1-1 0,-7-3-1 0,0 0 1 16,0 0 1-16,0 1-1 15,3 1 3-15,-2-2-2 0,1 2 0 16,-1-2 0-16,1 1 1 0,-1-1 1 16,-1 1 3-16,2-1 1 0,-2 0 2 0,0 1-2 15,1-1 0-15,-1 0-2 0,0-2-3 16,0-11 1-16,-4-5 0 0,-5-6-1 15,2-1 0-15,-2 0 1 0,2-1-1 16,-3-1 1-16,0 1-2 0,-2 0 1 16,3 1-1-16,-5 1 0 0,5 2 1 0,-5 1-1 15,5 2-1-15,-1 1 0 16,3 4 1-16,0 3 0 0,2 1 2 16,1 0-2-16,-2 2-1 0,5 4 0 15,-1 1-2-15,2 3 3 0,-3-5-1 0,2 2-1 16,-3-1 0-16,2 1-2 0,2 3-2 15,-1-2-2-15,1 2-1 0,0 0-4 16,0 0 0-16,0 0-3 0,0 0-3 16,1 3-22-16,9 11-24 0,-1 1-58 15,3 8-72-15</inkml:trace>
  <inkml:trace contextRef="#ctx0" brushRef="#br0" timeOffset="383935.3458">5492 8990 147 0,'0'0'35'0,"0"0"-4"0,0 0-11 15,0 0-8-15,-25-83-5 0,21 70-4 0,1-5 2 16,2 8 0-16,-1 4-1 0,2 2 4 15,0 4-3-15,-1-2-1 0,1 2-3 16,0 0-3-16,-2-2-1 0,2 2 3 16,-1 0 3-16,1 0 3 0,0 5 0 15,0 9-2-15,0 5 1 0,0 7-1 0,3-2 0 16,1-1-1-16,3-1 0 0,-1-1-2 16,1 0 1-16,2 0-1 0,1-2 2 15,-1-1 0-15,-2 0 0 0,5-3-1 16,-1 0-1-16,1 0-1 0,-1 1 4 15,2-3-4-15,-7-2 3 0,5 0-2 16,-5-5-1-16,-3-4-1 0,0 3 2 16,-3-5-1-16,0 0 4 0,0 0 1 15,3 2 5-15,-3-1 5 0,3-1 3 16,-3 2 6-16,3-2 2 0,-2 0 0 0,1 1 2 16,-1-1-9-16,1 0-5 0,-2 0-7 15,0 0-8-15,1-3 3 0,-1-2-4 16,0-10 3-16,0-5 0 0,0 9-1 15,0-11 1-15,0 1-2 0,0-2 1 16,6-6-2-16,-2 3 0 0,5 1-2 16,0-1 0-16,-1 5-2 0,4 1-5 15,-5 7-12-15,-1-3-21 0,1 7-50 16,-6 3-102-16</inkml:trace>
  <inkml:trace contextRef="#ctx0" brushRef="#br0" timeOffset="398511.1304">6231 10036 23 0,'0'0'15'0,"0"0"1"0,0 0-2 16,0 0 0-16,0 0-3 0,0 0-3 16,0 0-2-16,0 0-3 0,0 0 1 15,0 0 1-15,-13-4 1 0,11 4 5 0,2 0 3 16,-1 0 4-16,1 0 3 0,-2 0-1 16,2 0-2-16,0 0-4 0,-1 0-6 15,1 0-2-15,0 0-2 16,0 0-4-16,0 0-1 0,0 0-3 15,0 0-1-15,0 0 0 0,0 0-2 0,0 0-1 0,0 0 4 16,0 0 0-16,0 0 3 16,3 3 3-16,4 2-2 0,5 5-4 15,-4-4-2-15,4 3-1 0,2 0 3 16,-1 0 2-16,6 4 1 0,0 3 3 0,3 3 6 16,2 5 2-16,-2 3 1 0,4 3-5 15,0 1-3-15,-3 1-2 0,0-5 0 16,-2-1 0-16,-3-7 0 0,-3-1-1 15,1-2 0-15,-2-3 0 0,-4-3 2 16,2-3-2-16,-5-2 0 0,3 1 0 16,-3 0 1-16,2 0 0 0,-3 2 0 15,4-3-1-15,0 3 0 0,-4-2 0 16,7 4 1-16,-3-2-2 0,-3-1 1 16,2 1 0-16,4 0 0 0,-3 0 1 0,0 0-1 15,2-1 0-15,-2 4 1 0,1-1 1 16,4 1-2-16,-3 0 0 0,0-3 0 15,-1 0 0-15,-1 1 1 0,1 1-1 16,-2-3 0-16,5 2 0 0,-5 0 0 16,0-6 1-16,0 3-1 0,-1-1 1 0,-1-1-2 15,2 1 1-15,-6-3-1 0,0 0 0 16,1 0-4-16,2-1-1 16,-2 1-1-16,1 1 1 0,-5-3 3 15,0 0-1-15,0 0 0 0,1 2-1 16,5-1-1-16,-2 1 1 0,2-1-1 0,3 3 2 15,-5-3 2-15,5 3 2 0,2-1 0 16,-5 1-2-16,4 0 2 0,-7-2-3 16,7 0 2-16,-6 2 3 0,4 0-2 15,2 3 3-15,4 2 0 0,-2 0 1 0,2 4 0 16,-5-4-1-16,0 0-2 0,-3-3 0 16,2 0 1-16,-2 1-2 15,0 0 0-15,1-1 0 0,-1-1 0 16,1 1 0-16,-1-2 0 0,1 2-2 0,-4-4 2 15,3 3 2-15,-2-3-2 0,-1 0 1 16,1 1-2-16,-4-3 1 0,3 2 2 16,0 1-2-16,0-2 1 0,1 2-1 15,-4-3 0-15,0 0 1 0,3 3-1 16,0 0 3-16,3 0-3 0,-2 2 1 0,-1-2 0 16,1 0-2-16,2 1 1 0,-1 0 1 15,3 2-2-15,-1-2 2 0,-1 1-1 16,0 0 0-16,0 2-1 0,4-3 0 15,-7 0-3-15,1 1 1 0,-1-2 0 16,3 1 1-16,0 3 2 0,-2-4 0 16,2 3 0-16,1 0 1 0,0 0 1 15,3 5 0-15,-1 0 0 0,-3-2-1 16,-2-2-1-16,-1-2 0 0,-3-5-1 16,0 2 1-16,3 2-1 0,0-1 2 15,1 2 0-15,-4-5 0 0,0 0 2 0,0 0-6 16,0 0-8-16,0 0-8 0,0-7-3 15,-10-6 1-15,-2-7-3 16,-2-2-25-16</inkml:trace>
  <inkml:trace contextRef="#ctx0" brushRef="#br0" timeOffset="398931.8067">6432 9992 123 0,'0'0'31'15,"0"0"-3"-15,0 0-4 0,0 0-5 0,0 0-9 16,0 0-5-16,0 0-4 0,0 0-5 16,0 0 0-16,-8-2 2 0,8 2 0 15,0 0 5-15,3 10-2 0,6 2-2 16,4 5 3-16,0-2-1 0,0-1 2 0,3 4 3 16,-1 0-3-16,2 0 1 0,2 2 0 15,1 1-1-15,3 4 1 0,3 0-1 16,1 5 3-16,5 5-2 0,0 4 0 15,4 1-2-15,2 5-2 0,1-1 0 16,4 1-6-16,-1-1-4 0,2-1-1 0,-1-4 1 16,-1 0 5-16,4 2-5 15,-2 0-6-15,-1 0-20 0,-4-2-42 16</inkml:trace>
  <inkml:trace contextRef="#ctx0" brushRef="#br0" timeOffset="419563.9209">29971 4142 99 0,'0'0'25'0,"0"0"-2"15,0 0-8-15,0 0 9 16,0 0 14-16,0 0 6 0,0 0 5 0,0 0-7 15,0 0-11-15,11-80-8 0,-9 75-5 16,-2 5-4-16,0-1-1 0,0 1 1 16,0-7 2-16,0 1 1 0,0 1 0 15,0 1-2-15,0 4-1 0,0-3-4 16,0 3-2-16,0-1-2 0,0 0-2 0,0-1 0 16,-2 0-1-16,2 1-2 0,-2-1-1 15,2 1-1-15,0-1 0 0,-2 1-1 16,2-1 0-16,0 0 0 15,-1 2-1-15,1-1-2 0,0 1 1 0,0-1-2 16,-2 1-3-16,2-1 2 0,0 1-3 16,0 0 1-16,0 0 1 0,-1 0 3 15,1 0 4-15,0 0 2 0,0 3 1 16,0 10 1-16,0-1-3 0,0 1 0 16,0 4-3-16,1 0 1 0,1 6 1 0,-2-1 2 15,1 2 2-15,-1 0 1 0,0-1-2 16,0-6 1-16,2 0-3 0,-2 0 0 15,2-6 1-15,0 7 1 16,-1-6-2-16,1 0 1 0,-1 5-1 0,1-6-1 16,1 5 1-16,-2-2 1 0,0-2-2 15,2 4 2-15,-1-5-1 0,-1 2 0 16,2 3 0-16,-1-5 1 0,2 4-2 16,-1-5 3-16,-2 1 2 0,2 1-3 15,-1 0 2-15,-1 1-4 0,0-1 1 0,1 0 0 16,-2 0 1-16,1 0-2 0,1 0 1 15,-2 0 1-15,0-5-2 0,1 5 1 16,-1-6 0-16,0 0 0 0,2 6 0 16,-2-6 0-16,0 0 0 0,0 5 0 15,0-5 0-15,0 0-1 0,0 6 1 0,0-6 0 16,0 5 0-16,0 1 1 16,0 1-1-16,0-2 0 0,0 1-1 15,0 6 0-15,0 1 1 0,1-2 0 16,1 0 0-16,-2 3 0 0,1 0-1 0,-1 5 1 15,2-2 0-15,-2-2 0 0,1-7 0 16,1 4 0-16,-2 1 0 0,1-1-2 16,1 7 1-16,-1-10 0 0,1 5 0 15,0-2 1-15,1-1 0 0,0 8 0 16,0-2 3-16,0-1-3 0,0 0 3 0,0 1-3 16,-1-1 0-16,3 0 0 0,-1 0 0 15,0 0 0-15,-1-1-1 0,2 0 1 16,-2 0-2-16,1 1 2 0,-1 1-1 15,1-1 1-15,2 1 0 0,-3-1-1 16,1-2 0-16,0 2 0 0,1-2-2 16,-2 1 1-16,1-2-2 0,-1 2 2 15,1-4 1-15,0 3 0 0,-1 0 1 16,0-5 0-16,0 2 0 0,-1 1 0 16,-1 0 0-16,1-1 0 0,1 1 0 0,-2-1 1 15,1-7-1-15,-1 10 0 0,-1-8 3 16,1 2-3-16,-1 6 5 0,2-8-5 15,0 6-1-15,0-7 2 0,-1 1-2 16,2 0 2-16,-1-1-2 0,-1 1 1 16,1 0 1-16,-1-1-2 0,1 1 1 0,-1-2 0 15,1 1-1-15,-1 1 1 16,0-3 0-16,2 2 0 0,-3-7 0 16,2 7-1-16,-1-5-1 0,-1-1 2 15,2 5 0-15,-1-4-1 0,-1-1 1 0,3 1-1 16,-3-6 0-16,0 0-1 0,0 0 0 15,0 1 0-15,1 1 1 0,-1-1-2 16,0 1 3-16,0 0 2 0,0-1-1 16,2 1 0-16,-2-1-2 0,0 1-11 15,0-2-17-15,1 0-28 0,-1 1-47 16,0-1-72-16</inkml:trace>
  <inkml:trace contextRef="#ctx0" brushRef="#br0" timeOffset="421186.8831">30161 6100 94 0,'0'0'43'0,"0"0"0"0,0 0-4 15,0 0-7-15,0 0-10 16,0 0-4-16,0 0-6 0,0 0 2 16,0 0 2-16,0 0 1 0,-11-30-2 15,10 28-1-15,1 1-4 0,0 0-3 0,0-1-6 16,-2 0 1-16,2 2-2 0,0-1 0 15,0 1-1-15,0-2 1 0,-1 2-1 16,1-1 0-16,0 1 1 0,0-2 0 16,0 2 2-16,0 0 2 0,0 0-1 15,0 0 2-15,0 0-1 0,0 0-1 0,0 0 1 16,6 0-1-16,-2 0 0 0,5 3 0 16,1 0-1-16,-3 1 2 15,2-2-1-15,-1 3-1 0,1-2 0 16,0 2 1-16,0-1-2 0,2 0 0 0,2 3 0 15,-6-3-1-15,9 2-1 0,-3 2 1 16,2-1-1-16,2 3 2 0,2 0 0 16,-2 1-1-16,-2 0 0 0,0-3-1 15,0 4-2-15,-1-4 1 0,-1 3 1 16,1 0 1-16,1 1 1 0,0 1 2 0,2-2-2 16,-1 1 0-16,3 0-1 15,0 0 0-15,-2 2 0 0,3-2 2 0,2 2-2 16,-2-1 2-16,2-2 1 15,-2 1-3-15,-1-1 1 0,1 0-1 0,0 1 1 16,-1-1-2-16,1 0 2 0,-1 1-2 16,3 0 0-16,0 0 1 0,-1 1-2 15,0 1 6-15,0-1-4 0,1 3 5 16,0-2-7-16,-1 1 2 0,2 0 0 16,-2 0 0-16,0 0 2 0,3 0-4 0,-3 0 1 15,0 0 0-15,0 0-1 0,-1 1 1 16,1 0-1-16,-1 3 1 0,0-1 1 15,-2 0 0-15,2 1-1 0,-1-1 6 16,1 0-6-16,1 0 3 0,-2 0 1 16,2 0-3-16,-1-1 3 0,-3 1-4 0,3 1 1 15,-3-3 0-15,1 1-2 16,-1-2-1-16,-2 2-1 0,1-1 0 16,-3-2 1-16,0 1 2 0,1 0-1 15,-1 1 2-15,2-1 2 0,-2-1-2 0,1 1 0 16,-2-3-2-16,-5-3 4 0,3 0-4 15,-1 0 2-15,-3-2 0 0,4 2 0 16,-3-3 4-16,-1 1-2 0,0 1 1 16,-1-3-3-16,1 2 1 0,-2-6-2 15,4 4 1-15,-5-2 1 0,-1-1-1 0,3 0 0 16,-5-2 0-16,3 2-1 16,1 0 1-16,2-1 0 0,-2 1 0 15,-1 1 0-15,1-2 0 0,1 0-1 16,-1 1 1-16,1 0-1 0,-1-1 1 0,1 0-1 15,3 4-2-15,-4-3-2 0,-1 0-2 16,1 1 2-16,-1-3-4 0,3 4 2 16,-3-3-3-16,4 3-5 0,-3 0-14 15,4 1-21-15,0-1-27 0,-2 1-16 16,1 2-27-16</inkml:trace>
  <inkml:trace contextRef="#ctx0" brushRef="#br0" timeOffset="424103.1018">30014 3989 55 0,'0'0'14'0,"0"0"3"16,0 0 7-16,0 0 7 15,0 0 7-15,0 0 1 0,0 0-3 16,0 0-3-16,0 0-3 0,-7-5-3 0,7 5-1 15,0 0-6-15,0 0-2 0,-1 0-5 16,1 0-3-16,0 0-1 0,0 0-2 16,0 0 1-16,0 0 0 0,0 0 1 15,0 0 0-15,0 0 0 0,0-3-1 16,0 3-1-16,0 0-2 0,0 0-1 0,0 0 1 16,0 0 0-16,0 0-1 0,0 0 1 15,0 0 1-15,0 0 0 16,0 0 4-16,0 0-2 0,0 0 1 15,0 0-2-15,0 0 0 0,0 0-2 0,0 0-1 16,0 0 0-16,0 0-1 0,0 0 1 16,0 0-1-16,0 0-2 0,0 0-1 15,0 0 1-15,0 0-1 0,0 0 0 16,0 0 0-16,0 0 0 0,0 0-1 16,0 0 0-16,0 0-1 0,0 0-2 0,0 0 1 15,0 0-1-15,0 0 2 0,0 0-3 16,0 0 1-16,0 0-1 0,0 0 1 15,0 0 1-15,0 0 2 0,0 0 1 16,0 0 0-16,0 0 0 0,0 0-1 16,0 5 2-16,1 0 0 0,5 3 1 15,-2 0 0-15,-1-1 0 0,1 3-1 16,-2-7-2-16,2 4 1 0,-2-2-1 16,2 2-1-16,-1 1 2 0,-1-5 0 15,3 4 1-15,-2-3 1 0,-2-1-2 0,2 1 0 16,-3-4 0-16,0 0 0 0,0 0 1 15,2 2-1-15,-1 0 1 0,1-1 0 16,-1 0-1-16,1 2 0 0,-1-3 0 16,1 2 1-16,-2-1-1 0,1 1 0 15,2 2 0-15,0 1-1 0,-2 0 2 16,5 3-1-16,-5-5 0 0,1 1 0 16,2 3 0-16,-1-2 2 0,3 2-1 15,1 4-1-15,-1-3 1 0,1 4-1 16,-3-5 1-16,1 3-1 0,1 3 1 0,1 0 0 15,-2-1 0-15,1 0-1 0,0-1 0 16,-1-1 0-16,2 3 0 0,1 2 1 16,-3-7-1-16,2 6-1 0,-1-1 1 15,-2-5-1-15,3 6 1 0,-4-5 1 16,1 0-1-16,2 5-1 0,-1-5 1 0,1 3-1 16,-1-4 1-16,1 1 0 0,0 3 0 15,-2-4-1-15,4 4 1 16,-3-5 1-16,1 2-1 0,-2 0 0 15,2-1 0-15,1 4 0 0,-2-4 0 0,3 6 5 16,-2-3-5-16,-2-1 2 0,2 4-1 16,0-1-1-16,0-3 1 0,-1 4-1 15,-2-4 0-15,2-2-1 0,1 5 1 16,-2-4-1-16,3 3 2 0,0 1-1 16,-2-5 0-16,2 4 0 0,0 2-1 0,-1-6 1 15,1 5 0-15,0 1-1 0,-2-5 1 16,3 5 0-16,-2-1 1 0,1 1-1 15,-1 0 0-15,0-2-1 16,3 2 1-16,-4 0 0 0,4 2 0 0,-1 1 0 16,-4-6-1-16,3 4 1 0,-1-2 0 15,0 2 0-15,1 5 0 0,0-2 0 0,-3-6 0 16,2 4-2-16,0-3 2 16,0 3 0-16,2 3 0 0,-2-8-1 15,0 4 1-15,0-2-1 0,-2-2 1 0,2 3-1 16,2-2 0-16,-3-3 2 0,2 3-2 15,2 0 1-15,-4-5 0 0,4 6-1 16,-3-1 1-16,-2-4 4 0,4 4-4 16,-3-3 3-16,0 0-3 0,0 5 0 15,-2-4 1-15,3 4-1 0,0 0 2 0,-3-3-2 16,4 2-1-16,-1 1 1 16,0-1-1-16,1 4 2 0,1-2-1 15,0 2 1-15,-1-2 0 0,0 0-1 16,2 2 1-16,-2-1-2 0,0-2 0 0,1 3 0 15,0-2 1-15,-1 1-1 0,1-1 0 16,-1 2 1-16,3-1 0 0,-3 1 0 16,2 0 0-16,-2-1-2 0,3 1 2 15,-2 0-1-15,-1-1 1 0,0 1-1 16,2 0 2-16,-2-1-2 0,-1-3 0 0,0-2 0 16,2 3 0-16,-1-2 0 0,2 5 1 15,-2-5 0-15,0 0 0 16,1 0 0-16,0 1 0 0,0-1 0 15,0 2-1-15,-1-3 5 0,1 2-4 0,-1 0 5 16,-1 0-5-16,-1-5 0 0,0 2 0 16,1-1 0-16,-2 0 1 0,2 5-2 15,-2-5 1-15,5 3 0 0,-5-5 0 16,2 2 0-16,1 4 0 0,-2-4 0 16,5 3 0-16,-3 0-2 0,-1-3 2 0,1 3 0 15,0 2-1-15,0-2 1 16,1 3-1-16,-1 1 1 0,0-6 0 0,-1 4 0 15,0 0-1-15,0 1 0 0,1 4 1 16,1-2 0-16,-2 1 0 0,0 0-1 16,1-1 0-16,0 1 1 0,0 0-1 15,1-4-1-15,-1 4 2 0,2-4-1 16,-1 0 0-16,0 1 1 0,-1-1-1 16,1 1 1-16,0-2 0 0,-1 2 0 15,2-1-2-15,1 0 5 0,-2-1-3 0,0-1 4 16,-1 0-3-16,1 0-1 0,-2 0 0 15,0 1 4-15,0 1-4 0,0 0 4 16,2-1 0-16,-2 1-4 0,2-2 4 16,-3 1-5-16,0-5 1 0,3 4 0 15,-3-2 0-15,-1-1-1 0,2 3 2 0,-2-5-2 16,5 5 0-16,-5-4 1 0,0 1 0 16,2 4 0-16,-1-4-1 15,2 2 0-15,-2-1 0 0,0-1 1 16,1 4 1-16,-2-3-2 0,2 5 0 0,1-3 1 15,-3-1 0-15,2 3-1 0,-2-6 2 16,1 3-2-16,1 3 1 0,-3-7 0 16,4 7-2-16,-2 0 2 0,0-7 0 15,1 7-1-15,-2-1 1 0,2-5-1 16,-1 7-1-16,1-3 2 0,-1 0-1 0,1 1 1 16,-1 1 0-16,4-3-1 0,-3 2 1 15,0-2-1-15,-2-4 1 0,2 2-2 16,1 4 1-16,-3-4 1 15,3 3-1-15,-1 1 1 0,-1-6 0 0,3 7 0 16,-4-7 0-16,1 3-1 0,1-2 1 16,-2 1 0-16,1-2 1 0,-3 1-2 15,4-1 1-15,-2 1 5 0,-1 0-7 16,-1-5 7-16,1 2-6 0,-2-3 1 16,2 3 0-16,-2-3-1 0,2 4 2 0,-3-6-1 15,0 0 0-15,0 0 0 0,2 1-1 16,-1 1 0-16,3 2 1 0,-1 1 0 15,-1-1 0-15,1 1 0 16,-3-5 0-16,1 2 0 0,1 3 0 0,-1-1 0 16,0-1-2-16,-1-3 2 0,2 4-1 15,-1 0 1-15,1 1 0 0,-1 0 0 16,1-3 0-16,-1 2 0 0,1-1 0 16,1 1-1-16,-3-4 0 0,0 0 1 15,0 0 1-15,1 1-1 0,2 4 0 0,-2 0 0 16,2 0-1-16,-1-1 2 0,-1-1-1 15,0 2 0-15,1-2 1 0,1 1-1 16,-2-1-1-16,1 2 1 0,-1 0 0 16,2-2 0-16,-1 1 1 0,-1 0-1 15,1 0-1-15,1 0 1 0,-3-4 0 16,0 0 0-16,0 0 1 0,1 1 0 0,-1 1-1 16,2-2-1-16,-2 1-5 15,0-1-20-15,2 0-59 0,-2 0-171 16</inkml:trace>
  <inkml:trace contextRef="#ctx0" brushRef="#br0" timeOffset="425091.9686">30214 3643 149 0,'0'0'52'0,"0"0"4"0,0 0-1 15,0 0-11-15,0 0-4 0,0 0-11 16,0 0-5-16,0 0-6 0,0 0-3 16,0-27 0-16,0 25-2 0,0 2-4 15,0-2-4-15,0 2-5 0,0 0-6 16,0 0-3-16,0 0-3 0,0 0 3 0,-2 0 5 16,1 0 7-16,-1 11 1 0,0 5 0 15,-1 4-1-15,0-4-1 0,1 2 0 16,-2 2-1-16,3-2-2 15,-1 1 0-15,1-1 0 0,-1 2 1 0,2 0 2 16,0 6 3-16,0-3-5 0,0-6 4 16,0-1-4-16,0-4 1 0,0 0 0 15,0 1 0-15,0-9 0 0,0 2 1 16,0-6 5-16,0 0 6 0,0 0 5 16,0 0 1-16,0 2-4 0,0-2-6 0,0-2-5 15,0-10 1-15,0-8-4 0,0-4-5 16,0-2 4-16,0 1-5 0,3-3 5 15,0 1 1-15,1 1-2 16,-1 0 2-16,-1 2 0 0,1 6-1 0,-2 1 0 16,-1 4 0-16,0 8-1 0,1-2 1 15,-1 7-2-15,0-1 1 0,0 1-1 16,0-1-3-16,2-1-4 0,-2 1-1 16,0-1 2-16,0 2 4 0,0 0 2 15,4 0 4-15,2 9-2 0,6 8-1 0,1 4 1 16,-2 3 1-16,2 3 1 0,-1 0-1 15,1 1 1-15,0 3 3 0,1-2-4 16,-2 0 2-16,1-1-3 0,-2-1-1 16,1-4 1-16,-2-1-1 0,-1-7-1 15,-2-2-2-15,-3-4 1 0,-1-7-2 0,0 3-1 16,-3-5-1-16,0 0 3 0,0 0-8 16,2 0-25-16,-1 0-60 15,-1 0-78-15</inkml:trace>
  <inkml:trace contextRef="#ctx0" brushRef="#br0" timeOffset="425305.0459">30185 3882 477 0,'0'0'26'0,"0"0"-11"0,0 0-7 16,0 0-4-16,0 0-5 0,0 0-6 16,0 0-3-16,97-45-16 0,-55 33-30 15,0 0-72-15,1 2-126 0</inkml:trace>
  <inkml:trace contextRef="#ctx0" brushRef="#br0" timeOffset="429331.7925">31926 7088 246 0,'0'0'51'15,"0"0"-13"-15,0 0-1 0,0 0-7 16,0 0-10-16,0 0-1 0,0 0-9 16,0 0-4-16,0 0-5 0,-2-14-2 15,1 12-1-15,1 0-2 0,0 0-1 16,0 2 0-16,-3-1 0 0,3 1-2 16,0-2 0-16,0 2-1 0,0 0 2 15,-1 0 3-15,1 0 4 0,0 0 1 0,0 0 2 16,0 0-2-16,0 0-1 0,0 0 0 15,0 3-1-15,0 4 1 0,0-1-1 16,0 4 0-16,0-4 0 0,0 7 2 16,0-3 1-16,0 3-3 0,0-1 3 15,1 0-3-15,2-1 0 0,0 0-1 0,0 1 8 16,1-2-7-16,1 0 6 16,-2 0-5-16,1 0-1 0,-3-5 1 15,2 4-2-15,-1-5 1 0,0 1 0 16,1 4 0-16,-1-4-1 0,-1-1 0 0,1 1 2 15,-2-1-1-15,1 1 1 0,1-1 1 16,-1 1-1-16,-1-5-1 0,0 0 2 16,0 0 3-16,0 1-1 0,1 1 4 15,-1-1 2-15,0 1 2 0,0 0 6 16,0-1 1-16,2 1 5 0,-2-1 1 0,0-1-6 16,0 0-7-16,0 0-3 0,0 0-5 15,0 0 0-15,-2-12 1 16,-3-4-7-16,-3-3 5 0,1-1-6 15,2 1 4-15,0-1-3 0,2-3 2 0,0 6-3 16,2-3 3-16,-2 3 0 0,3 3 0 16,-2-6 1-16,2 8-1 0,0 6 1 15,0-8-1-15,0 8-1 0,0-6 0 16,0-4-1-16,2-2-1 0,2-4 0 16,5 1-1-16,1 1 7 0,3 2-7 0,2 2 9 15,-1 3-9-15,-5 3 1 0,3 3 6 16,-4 2-6-16,2 1 4 0,0 1-5 15,0 3-1-15,3 0-1 16,-4 4 0-16,4 9 1 0,-6 2-1 0,-2 4 1 16,-4 4 2-16,-1 1 1 0,0 4 2 15,-4-3 0-15,-4 0 2 0,1-4-2 16,0-7 0-16,3-1-2 0,-1-5 4 16,1 0-1-16,1-1-2 0,0-4 5 15,2 2-5-15,1-5 7 0,0 0-1 0,-2 0-2 16,2 0 8-16,0 0-6 0,-1 0 3 15,1 2-6-15,0-2 0 0,-2 0-2 16,2 1-2-16,0-1 0 0,0 0-1 16,0 0-1-16,0 0 3 0,2-1-2 15,7-5 1-15,2-1 2 0,1 3-1 0,2-1-1 16,-5 2-1-16,4 1 1 0,-1 2 0 16,-1 0 2-16,1 0-3 15,-2 0 1-15,4 9-1 0,-7-5-1 16,4 6 0-16,-4-3 2 0,-4 1-2 0,-1 2 2 15,0 1 2-15,-2-1 3 0,0 1-2 16,0 3 4-16,-4-4-1 0,-6 0-1 16,1 0 0-16,-3-3 1 0,-1 1-1 15,0-3 1-15,-4 0-1 0,1 0-1 16,-7 1 0-16,3-2 0 0,5-1-4 0,-1 1 4 16,6 0-6-16,0-1 5 0,0 0-2 15,6-2 1-15,-1 1 0 0,5-2 0 16,-1 0 1-16,1 0 0 15,-2 0 1-15,1 2-2 0,1-2 1 0,-2 0 0 16,2 0 0-16,-1 0-2 0,1 0-1 16,0 0 0-16,0 0 0 0,0 0-1 15,0 0-2-15,1-4 0 0,4 2-2 16,-1-1-7-16,5 1-22 0,-2 2-43 16,3 0-49-16,0 0-143 0</inkml:trace>
  <inkml:trace contextRef="#ctx0" brushRef="#br0" timeOffset="429525.7718">32055 7404 212 0,'0'0'-144'0</inkml:trace>
  <inkml:trace contextRef="#ctx0" brushRef="#br0" timeOffset="438102.5683">29945 6329 87 0,'0'0'14'15,"0"0"-1"-15,0 0 1 0,0 0-4 16,0 0 0-16,0 0-4 0,0 0-3 15,0 0 0-15,0 0-1 0,7-13 1 16,-7 12 0-16,0 1 4 0,1-2 5 16,-1 2 6-16,0-2 4 0,2 2 2 15,-2-1-1-15,0 1 2 0,0-2-3 16,0 2-5-16,0-1-2 0,0 1-5 16,0-1-8-16,0 1 0 0,0-2-2 15,0 2-2-15,0 0-3 0,0-2 0 0,0 2-2 16,0 0 0-16,0 0-3 0,0 0-1 15,0 0-1-15,0 0 1 0,0 0 1 16,0 0 5-16,0 0 2 0,0 0-1 16,0 0-2-16,0 0-4 0,0 0-2 15,0 0-3-15,0 0-2 0,0 0-3 16,0 0 1-16,0 0 4 0,0 0 4 0,0 0 6 16,0 0-3-16,0 0-7 15,0 0-13-15,0 2-21 0</inkml:trace>
  <inkml:trace contextRef="#ctx0" brushRef="#br0" timeOffset="439283.3231">29978 6391 152 0,'0'0'43'0,"0"0"-7"16,0 0-10-16,0 0-2 0,0 0 1 15,0 0-1-15,0 0-1 0,0 0-2 16,0 0-4-16,-3-41-2 0,3 40-4 15,0-1-4-15,0 1-2 0,-1 0-5 16,1 1-2-16,0-2-2 0,-2 2 2 16,2-1 0-16,-1 1 2 0,1 0-2 15,-1 0 1-15,1 0 4 0,-3 0 0 16,0 3 0-16,-3 8 2 0,-3 4-3 16,2 0-1-16,-2 6 3 0,-1-1-3 0,-1 1 1 15,2 2 4-15,0 1-4 0,1-1 1 16,0 1-1-16,4-7-2 0,0-3 3 15,1-2-2-15,0-4-1 16,0 3 1-16,1-6-1 0,0-1 1 0,2-4 0 16,-2 0 1-16,2 0-1 0,0 2 1 0,-1-1-1 15,1 1 1-15,-2 0 1 16,2-1 2-16,0 0 2 0,0 1 5 16,0-1 6-16,0 1 5 0,0-2 0 15,0 0 1-15,0 1-4 0,0-1-7 0,0 0-7 16,0-3-1-16,0-9-5 0,2-8 0 15,3-3 1-15,-2-2-6 0,0-2 5 16,0 0-4-16,2 1 4 0,-1-1 2 16,2-1-2-16,-2 4 0 0,3 1 0 15,-4 6 0-15,1 2 0 0,-1 6 0 0,0-2 0 16,0 2-1-16,-1 4 0 0,-1 1 1 16,-1 4-1-16,0-1-1 15,0 1 0-15,2-2-1 0,-2 1-1 16,1 1 1-16,-1-1 0 0,2 1 3 0,4 0 0 15,0 0 0-15,3 0-2 0,5 5 1 16,-3 6 0-16,2 2-1 0,0 4 1 16,-5 1-3-16,1 2 4 0,0 1-3 15,-4 2 2-15,3 2 1 0,-2 2 0 16,0 1 6-16,-1 3-4 0,1-2 2 0,-2 0-4 16,1-4-1-16,-1 0 0 0,-1-8 0 15,1-2 0-15,-1-5-1 16,0 1 2-16,-2-1-1 0,1-5-1 15,-1-1-4-15,-1-4-1 0,0 0-6 0,0 0-6 16,2 2-14-16,-2-1-30 0,0 1-49 16,1-2-67-16</inkml:trace>
  <inkml:trace contextRef="#ctx0" brushRef="#br0" timeOffset="439501.2368">29742 6610 439 0,'0'0'59'0,"0"0"-17"16,0 0-17-16,0 0-12 0,0 0-9 16,0 0-3-16,0 0-1 0,0 0 2 15,0 0-2-15,73-20-7 0,-34 11 2 0,6 0-14 16,0-3-32-16,2 2-61 0,0-1-103 15</inkml:trace>
  <inkml:trace contextRef="#ctx0" brushRef="#br0" timeOffset="440527.0409">31992 7163 171 0,'0'0'48'0,"0"0"-10"15,0 0-7-15,0 0-6 16,0 0-3-16,0 0-6 0,0 0-3 0,0 0-3 15,12-9 0-15,-12 9 0 0,2-2-1 16,-2 1-1-16,1-1-2 0,1-4 1 16,-1 2 1-16,1-1 0 0,-1-5 2 15,1 3 0-15,-2 1 1 0,0-6 0 16,0 6 0-16,0-8 5 0,0 2-2 0,0 2 1 16,-3-1 1-16,-2 1-1 0,2 2 1 15,0 4 0-15,-1-5 1 0,1 7 0 16,0-3-3-16,2 3 1 0,1 2-3 15,-3-4-4-15,0 1-1 0,-1 0-10 16,1 0 4-16,3 3-2 0,-2-2-4 16,2 2 5-16,-1 0-6 0,-4 0-4 15,0 5 6-15,-3 7-4 0,0 4 7 16,1 3 0-16,1 1 1 0,0 0 0 16,0-1 0-16,-1 1 0 0,1-1 0 0,2 3 4 15,1-2-4-15,0 1 3 0,0-7-5 16,1 4 1-16,1 0 0 0,1-4 0 15,0 6 1-15,0-2 0 0,0-2-1 16,0 1 0-16,0 0 0 0,4-2 0 16,2-1 0-16,3 2-1 0,1-2 1 15,2-2 5-15,2 0-5 0,6-3 6 16,2 0 3-16,0-3-8 0,4-1 5 16,1-3-6-16,1-2-3 0,-1 0 1 15,-1 0 0-15,2-5 0 0,-4 0 0 0,0 1-6 16,-3-2-6-16,-6 1-5 0,1 0-8 15,-8 3-9-15,2-4-17 0,-1 1-24 16,-5 2-33-16,1 1-23 0,-5-4-31 16</inkml:trace>
  <inkml:trace contextRef="#ctx0" brushRef="#br0" timeOffset="440999.472">32146 7152 443 0,'0'0'59'16,"0"0"-14"-16,0 0-7 0,0 0-11 15,0 0-7-15,0 0-4 0,0 0-4 16,0 0-2-16,-25-82-3 15,19 73-2-15,2 0-1 0,-3 2-2 0,3-2 0 16,-4 4-1-16,2-1 1 0,4 3 0 16,-1 1 0-16,-2-1 0 0,0 1-1 15,0 1 1-15,1 0-1 0,4 1 0 16,-1-2-2-16,1 2 0 0,-2 0 0 16,-2 0 0-16,-2 0-1 0,-3 3-3 0,-1 8 3 15,1 4-4-15,-2 8 5 0,2-1 1 16,2 3-1-16,1 0 1 0,-1 3 3 15,3-1-3-15,-1-1 4 0,2-1-4 16,2-5-1-16,1 0 0 0,0-2-1 16,0 1 1-16,3 3-1 0,3-1 0 15,1-2 1-15,0-1 0 0,2-3 0 16,0 0 4-16,-3-4-5 0,2 0 5 16,-2-5-5-16,0 0 1 0,-1 0-1 15,-2-3-1-15,10 0-2 0,0-3-13 0,9 0-21 16,8-9-48-16,1-6-88 0,0-3-119 15</inkml:trace>
  <inkml:trace contextRef="#ctx0" brushRef="#br0" timeOffset="441331.23">32086 7034 506 0,'0'0'55'0,"0"0"-13"16,0 0-8-16,0 0-10 0,0 0-7 0,0 0-6 16,0 0-9-16,0 0 2 0,0 0-6 15,-62-58 3-15,62 58-2 0,-1-1 1 16,-2 1-3-16,-5 9 2 15,0 6 0-15,-1 10 0 0,5-2 1 0,0 5 0 16,2-1-1-16,1-1-1 0,1 2 2 16,0-3 2-16,1 0-3 0,4-3 3 15,2-1 0-15,3-2-5 0,4 1 3 16,2-5-8-16,5-2-10 0,2-5-30 16,3-5-69-16,-1-3-184 0</inkml:trace>
  <inkml:trace contextRef="#ctx0" brushRef="#br0" timeOffset="442742.765">30192 3863 227 0,'0'0'62'0,"0"0"-10"0,0 0-5 15,0 0-6-15,0 0-4 0,0 0-3 16,0 0-5-16,0 0-5 0,-36-29-6 16,36 29-7-16,-1-2-2 0,1 2-4 15,0 0-2-15,-2-1-2 0,2 1-1 0,-1 0 0 16,1 0-3-16,-2 0 0 0,2 0-2 15,-1 0-2-15,1 0 5 0,-2 0 5 16,1 12-1-16,-1-1 2 0,1 7-6 16,-1 0-2-16,2 2 3 0,0 4 2 15,0 1 2-15,0-9-2 0,0 4 0 0,0-1-1 16,0-4 1-16,0 4 0 16,0-5-1-16,0-1 1 0,2 1-1 15,-2-1 0-15,0-1 0 0,0-5-2 16,0 6 2-16,0-8 0 0,0 1 0 0,0 1 1 15,0-7-1-15,0 0 0 0,0 0 2 16,0 1 1-16,0 1 3 0,0-1 5 16,0 0 4-16,0 1 2 0,0-2-1 15,0 2-5-15,0-2-5 0,-3-2-3 16,0-9-1-16,-4-6 0 0,3-3 0 0,-1 4 2 16,2-2-1-16,0 0 0 0,2-2 0 15,0-7-2-15,-1 2 0 0,1-2 1 16,1-1-3-16,0 0-5 0,0-2 3 15,0-2-4-15,1 0 5 0,3 3 2 16,1 3-1-16,-2 8 1 0,1 1-1 16,-2 8 2-16,1-2-2 0,-2 2 0 15,2 5-2-15,1-5-2 0,-1 6 1 16,4-4-1-16,1 3 1 0,4 3-2 16,4 1-1-16,2 0 1 0,4 7 1 0,-4 4 1 15,1 1 1-15,-2 5 1 0,-1-1-3 16,-3 3-1-16,-1-1 2 0,-4 0 0 15,0 1 2-15,-4 3 4 16,-2-1-1-16,-2 3 3 0,0-1-4 0,-6 0 0 16,-3 1 1-16,-4-1-1 0,-1 1 1 15,-1-6 0-15,1 2 0 0,-1-4-1 16,7-6 1-16,2-2 2 0,4-5 0 16,2-3 2-16,0 0 3 0,-1 0-1 15,1 0 0-15,-2 0-1 0,1 0-2 0,-1 0 0 16,0 0-3-16,-1-3 0 0,-1-8-1 15,2 2 0-15,2-2-2 0,0-1 1 16,0 1 0-16,0 1-1 0,6 2-1 16,1-4 2-16,3 4-1 0,0 1 0 15,6 2 1-15,-1-1-2 0,-2 5 1 0,7-2 0 16,-3 3 0-16,0 0 2 16,4 0-2-16,-2 3 0 0,-5 4 1 15,2 1-1-15,-4 3 0 0,0 2 1 16,-3 1-1-16,0 1-2 0,-3 2 2 0,-1 2 0 15,-2 3 2-15,-1-1 0 0,-2 3 2 16,0 1 0-16,-8-2 0 0,-1 2 2 16,-3-1 0-16,-5-2 0 0,-1-2 1 15,-2-4-2-15,-2-1 2 0,-1-2 1 16,0-5 0-16,-2-1-2 0,9-4 1 0,-2-2-5 16,-1-1 3-16,7 0-3 0,-5-4-1 15,7 1-4-15,3-6-12 16,-5-8-31-16,9-4-69 0,3-9-125 0</inkml:trace>
  <inkml:trace contextRef="#ctx0" brushRef="#br0" timeOffset="444040.2162">30111 3740 349 0,'0'0'57'0,"0"0"-14"16,0 0-17-16,0 0-13 0,0 0-9 15,0 0-4-15,0 0-8 16,0 0-3-16,0 0 3 0,0 0 1 0,-8-9 5 15,6 10 5-15,2 13-2 0,0 4 1 16,0 6-2-16,0 0 0 0,0-1 0 16,0 0-5-16,2 1 3 0,0 1-1 15,0-1 0-15,-1 1 5 0,2-1-2 16,-1-2 1-16,0 3-1 0,1-4 1 0,0 0 2 16,-1-6-2-16,1 1 0 0,-2-5-1 15,1-3 1-15,-1 3 0 0,-1-6 1 16,2 5-2-16,-1-5 0 15,-1 0 0-15,3 1 0 0,-3-3 1 0,0 4 1 16,0-1-1-16,1 1 0 0,-1-7-1 16,0 0 0-16,0 0 1 0,0 1 1 15,1 0 3-15,-1 0 4 0,0 1 2 16,0 0 8-16,0-1 4 0,0 0 1 16,2-1 0-16,-2 2-8 0,0-2-5 0,0 0-6 15,0-2-2-15,0-9 0 0,0 0-2 16,-3-7 2-16,-1 1-3 0,3 5 0 15,-2-6 1-15,-2-1 2 0,2 1-1 16,0-3 1-16,0 4-1 0,1 0-1 16,-1-1 1-16,0 6-1 0,1-9 1 15,-2 1 1-15,4-1-4 0,-1 1-4 16,1-1 3-16,0 7-4 0,0 1 5 16,0 1 0-16,0 0-3 0,1 1-2 15,6 2 2-15,2-3 0 0,-2 6 1 0,7-4 1 16,-5 8-4-16,3 0 1 0,4 2 0 15,-2 0 0-15,1 0 0 0,-2 7 4 16,0 1 0-16,0 1 1 0,4 2 0 16,-5-4 5-16,-2 3-7 0,-2-5 7 15,0 2-5-15,-1 0-1 0,-1-1 0 16,0 1-2-16,-1-2-1 0,1 3 0 16,-3 1 2-16,3 5-1 0,-5-3 3 15,2 5 0-15,-3 2 1 0,0 2 0 16,0 3 0-16,0 0 0 0,-4-3-1 0,1-7 0 15,-2 2 0-15,4-4 1 0,-2-2-1 16,0 0 1-16,2-4-1 0,-2-1 1 16,3-4 1-16,0 0 0 0,0 0 2 15,-3 5-1-15,0-2 0 0,0 1 0 16,-4 1-2-16,3-3 0 0,-1 0 0 0,0 1 0 16,5-3 1-16,-2 0-1 0,2 0 1 15,-1 0 1-15,-1 2 0 0,1-2 0 16,-1 0 2-16,1 0 0 15,0 0 1-15,-1 0 0 0,1 0-3 0,1 0-2 16,-2 0-1-16,1-5 0 0,1 0 0 16,-2-2 1-16,2 3 0 0,0 4-1 15,0-7 0-15,0 3-1 0,0-4 0 16,3 0-1-16,4 1-1 0,6-2 1 16,0 0-1-16,6 0 2 0,-1 1-2 0,2 1 2 15,-6 2-1-15,4 0 1 0,-7 4-1 16,2 0-1-16,5 1 1 0,-7 0 0 15,5 0 0-15,-2 6 1 16,-3 3-1-16,3 3-1 0,-2 2 1 0,-7-3-1 16,0 4 1-16,-2-1 0 0,-3 5-2 15,0 5 3-15,-2 1 1 0,-5 0 3 16,-6 2 1-16,-4 1 0 0,-3-2-1 16,-1-4 0-16,-4-2 0 0,1-2 0 15,0-3 1-15,-2-1 0 0,2-6-1 0,7-1 1 16,-1-4 0-16,7-1-1 0,1-2-1 15,-2 0-1-15,2 0-1 0,1-3-4 16,4-3-6-16,-2 0-16 0,7-3-40 16,0-8-67-16,14-1-151 0</inkml:trace>
  <inkml:trace contextRef="#ctx0" brushRef="#br0" timeOffset="451421.7356">30078 6133 99 0,'0'0'40'0,"0"0"10"0,0 0-1 0,0 0-3 16,0 0-6-16,0 0-7 15,0 0-7-15,0 0-9 0,0 0-9 16,-14-33-4-16,12 32-3 0,2-1-1 0,-1 1 1 15,1-1-1-15,-2 2 0 0,2-1 2 16,-1 1 2-16,1-2 3 0,-2 2 3 16,2-2 2-16,0 2 4 0,0-1 1 15,-1 1 4-15,1-2-1 0,0 2-2 16,0-1-1-16,0 1-2 0,0-1-1 0,0 1-2 16,0-2 0-16,0 2-3 0,0-1-1 15,0 1-2-15,0-2-2 0,0 2-1 16,0 0-2-16,0-1 0 0,0 1-1 15,0 0 0-15,0 0-1 0,0-2 1 16,0 2-1-16,0 0 0 0,0 0 0 16,0 0 0-16,0 0 2 0,0 0 0 15,0 0-1-15,6 0 0 0,-1 0 0 16,0 0-1-16,6 0 1 0,-6 2-1 16,2 2 1-16,2-1 1 0,-5-2-2 0,0 2 1 15,-1-1 0-15,1 0-1 0,1-1 1 16,2 2 0-16,-1 0 1 0,-4-1-1 15,6 2 1-15,-4-1-2 0,-1 1 2 16,5 0-1-16,-4-1-1 0,4 2 1 16,0-1 0-16,-1 1 0 0,-1-1 0 0,2 2 0 15,-2-1 0-15,1 1 0 16,2 2 0-16,0-3 1 0,-1 5 0 16,1 0-1-16,-3-3 1 0,5 3-1 15,0 0 0-15,1-2 0 0,2 3 1 0,-1 0-1 16,1-3 1-16,-1 2 0 0,-2-3-2 15,1 0 2-15,1-1-1 16,-4-1 0-16,4 0 1 0,-4-1 0 0,1 1-1 16,-2-1 0-16,0 0 0 0,2 1-1 15,-2-2 1-15,0 2 0 0,-1 0-1 0,3 0 1 16,-3 1-1-16,3 1 2 0,-1-1-1 16,3 3 0-16,-2 1 1 15,-2-4-2-15,2 3 3 0,-2-4-3 16,-1 0 1-16,6 5 1 0,-6-6-2 0,5 3 4 15,1-1-3-15,-5-1 2 0,0 0-3 16,-4-2 0-16,0-1-1 0,1-1 1 16,-1 1 2-16,5 2-1 0,-5-1 2 15,4 2-2-15,4 2 0 0,0 1 1 16,2 1 0-16,-1 2-1 0,0-3 2 0,-1 2 3 16,0 0-5-16,-3-3 6 15,2 3-6-15,-1 0 0 0,1 0 1 16,5 2-2-16,0-4 2 0,-1 2-1 15,-2-4-1-15,-2 0-2 0,-3-3 0 0,1 2 1 16,3 2-1-16,0-1 2 0,4 5 1 16,-2-2 1-16,2 0 0 0,-1 0 0 15,2 2-1-15,-1 1-1 0,1-1 0 16,-2 1 0-16,-1-2-1 0,-1 1 1 16,0 0 1-16,0-1 0 0,3 1 1 0,-1 1 0 15,0-1-1-15,-5-3 0 0,2-1 0 16,2 1 0-16,-6-4-1 0,6 5 2 15,-4-1-1-15,-2-4 0 16,2 4-1-16,-2-4 1 0,0 1-1 0,-1 0 0 16,-1 1 0-16,2-2 0 0,-2 2 1 15,0-1 4-15,1 1-4 0,4 2 3 16,-5-3-3-16,5 3 0 0,0 1 3 16,-4-3-3-16,5 5 3 0,-1-3-3 15,-3-2-1-15,3 3 1 0,-3-5-1 0,0 2 0 16,-1 1 0-16,1-2-1 0,1 1 1 15,-1 1 0-15,-1-1 0 0,1 1 0 16,3 3 1-16,-1-3 0 0,0 2 0 16,2-1 0-16,-5-2 0 0,0 1 0 15,1 0-1-15,0-1 0 0,-1 1 1 0,-1-1-1 16,2 0-1-16,-6-2 1 16,7 1 0-16,-6-1 1 0,0-2 0 15,0 1 0-15,-2-1 0 0,2 1 0 16,0 0 0-16,0 0 0 0,-2-1 1 0,2 1-1 15,0 0 0-15,1 0-1 0,-4-3 1 16,3 1 1-16,0 2 0 0,0 0-1 16,0 0 1-16,0-1-1 0,0 1-1 15,0 0 1-15,5 2 0 0,-5-3 0 16,4 3 0-16,-1 1-1 0,2-1 1 0,0 0-1 16,-2-2 1-16,1 2 4 15,-4-2-4-15,0 0 4 0,-2 1-5 16,2-1 1-16,0-1 1 0,1 2-1 15,-4-4 1-15,3 1-1 0,0 1 0 0,0 2-1 16,0-1 1-16,-3-3 0 0,0 0 0 16,0 0 1-16,1 2-1 0,-1-2 0 15,2 1 1-15,-2-1-1 0,1 0 1 16,-1 1 0-16,2-1 0 0,-2 0 0 16,1 2-1-16,-1-2 1 0,0 0-1 0,2 2 1 15,-2-2 0-15,0 0 1 0,1 0-2 16,-1 1 0-16,0-1 0 0,0 0 0 15,0 0 0-15,0 0-2 0,0 0 1 16,0 2-4-16,0-2-3 0,0 0-9 16,0 0-24-16,0 2-66 0,0 1-111 0</inkml:trace>
  <inkml:trace contextRef="#ctx0" brushRef="#br0" timeOffset="454267.4736">30069 4014 257 0,'0'0'58'0,"0"0"-10"0,0 0-9 16,0 0-10-16,0 0-7 0,0 0-4 15,0 0-3-15,0 0-3 0,0 0-1 16,7 4-2-16,-7-4 1 0,0 1-2 15,0-1-1-15,0 0 1 0,0 0 0 16,0 0 0-16,0 0 0 0,0 0 0 16,0 0-1-16,0 0-2 0,0 0-1 15,0 0 3-15,0 0-1 0,0 0 2 16,0 0 0-16,-1 0 0 0,-2 0-2 16,2 0 0-16,-1-1 1 0,1 1-2 0,-1-2 2 15,1 0-3-15,0 1 0 0,-1 0-1 16,1 0 0-16,-1 1 0 0,1-2 0 15,-1 2 0-15,1-2-2 0,-1 2-1 16,1-1 2-16,1 1-4 0,-2-2 4 16,2 2-2-16,-1-2 0 0,1 2 0 15,-2 0 1-15,2 0-1 0,-1 0 1 16,1 0-1-16,-2 0 1 0,2 0 0 16,0-3 0-16,0 3-1 0,0 0 0 15,-2 0 0-15,2 0 0 0,0 0-1 0,0 0 1 16,0 0 0-16,0 0-1 0,0 0 1 15,-1 0-1-15,1 0-1 0,0 0 0 16,0 0-1-16,0 0 1 0,0 0 0 16,0 0-2-16,0 0 0 0,0 0 1 15,0 0 0-15,0 0 2 0,0 3 1 0,0 7 1 16,6 2 1-16,2 5-1 0,-2-6 0 16,-1 1-1-16,1 3 1 0,0-7-1 15,1 8 0-15,-1-3 0 16,-2-4 0-16,4 7-1 0,-1 0 1 0,-3 0-1 15,2-2 1-15,-2 2 0 0,1-1 0 16,-2-4 0-16,3 4 1 0,0-2-2 16,-1-3 1-16,1 5 0 0,-2-2 0 15,0 1-1-15,3 0 3 0,-2-1-3 16,1 0 1-16,-2-3 0 0,2 4-1 0,-2-3 0 16,0-3 2-16,1 3-1 0,-1-2 0 15,-1 2-1-15,1-3 0 0,1 0 1 16,-1 2 0-16,2-3 0 15,-3 1 1-15,1 1-2 0,-3-6 2 0,4 5-1 16,-2-4 0-16,1 2-1 0,1 2 1 16,0 0 4-16,-1-2-4 0,-1 1 5 15,2-1-5-15,-1 2 1 0,-1 0-1 16,1-3 0-16,-1 3 0 0,3 0 1 16,-2-2-1-16,-1 2 0 0,2-1 0 0,-1 1-1 15,0-1 1-15,2 2 0 0,3 3 1 16,-2 0-1-16,2 3 0 0,0-1-1 15,-1 0 0-15,1 1 1 16,-1 2 0-16,2 0-1 0,-1 1 1 0,0 0 0 16,1 0-1-16,-2 3 0 0,1 1 1 15,3-1 0-15,-4 2 0 0,3 0-1 16,-1-1 1-16,1 0-1 0,-1-2 1 16,2 2-1-16,-2-2 1 0,2-3 0 15,-1 1-1-15,-1 2 1 0,-1-4 0 0,2-2-1 16,-2 4 2-16,0-4 1 0,2 1-3 15,-3-5 3-15,-1 1-2 0,0 0-1 16,-1-5 2-16,3 4 3 0,-5-3-3 16,-3-5 3-16,2 3-5 0,-1-2-1 15,-1 2 1-15,1-2 0 0,2 4 1 16,-2-2-1-16,-1-2 1 0,2 1-1 16,-3-4 1-16,0 0 0 0,0 0 0 15,2 2-1-15,-2-1 1 0,2 1 1 16,-1 4-1-16,1-2 1 0,1 1-1 0,0 3-1 15,-2-4 1-15,1 1 0 0,1 4 1 16,-2-3 0-16,4 3 0 0,-3 2 0 16,4-1 0-16,-3 1-1 0,1 0 0 15,1 2 0-15,-2-2-1 0,2 3 1 16,0-1 0-16,-2-4 1 0,2 6-2 0,0 0 1 16,-3-5 0-16,4 7-2 0,-1-2 2 15,-1 0-1-15,3 6 1 0,-3-3 0 16,2 2 0-16,-1-2-1 15,1 0 1-15,-2 1-1 0,3-1 1 0,-3-4-1 16,1-1-1-16,1-1 0 0,-2-2-1 16,2 2 1-16,1 0 0 0,-4-3 1 15,3 3 1-15,-1 0-2 0,0-2 2 16,1 1 0-16,1 3 2 0,-3-5-2 16,2 5 1-16,0-1 0 0,-2-2 0 0,3 2 0 15,-1 3 0-15,0-2 4 0,0 5-5 16,-2-6 4-16,0 0-3 0,0-4-1 15,-1 2 0-15,2 3-1 0,-2-4 1 16,2 4-2-16,1 0 2 0,-3-5 0 16,4 4-1-16,-1 1 2 0,-2-3-2 15,2 2 0-15,0 1 1 0,3-2-2 16,-4 2 2-16,1 0 0 0,0-2 0 16,0 1-1-16,1 1 1 0,-1-1-1 15,0 2 1-15,-1-2-1 0,1 1 1 0,1-1-1 16,-1 2 1-16,-1-1-1 0,0 0 1 15,0 1 0-15,-1-1-1 0,-1-3 2 16,4 5-2-16,-3 0 1 16,1-4-1-16,1 4 1 0,-2-3 0 0,2 1-1 15,-2-3 1-15,2 2-2 0,0 3 1 0,-2-8 1 16,2 8 0-16,1-2 0 0,-3-4 0 16,2 4-2-16,0 0 2 15,0-1 2-15,0 1-2 0,1-1 4 16,-2 1-4-16,-2-4 4 0,3 7-3 0,-1-1-2 15,-2-6 2-15,2 5-2 0,-2-6 1 16,1 1-2-16,1 2 2 0,-1-3-1 16,2 6 0-16,-2-8 2 0,3 7-2 15,-2-4 1-15,-2-2 0 0,1 2 0 16,0-1 0-16,-1 0 0 0,2 0 0 0,-1 0 0 16,0 0 0-16,-1 0-1 15,1 1 1-15,1-2 4 0,-1 0-4 16,1 1 3-16,-2-6-4 0,2 5 1 15,-2-5-2-15,0 0 1 0,0 2 0 0,-2-2-1 16,2 0 2-16,-1-1 0 0,1 3 0 16,-2-2 1-16,2 0 3 0,-2 0-5 15,5 5 5-15,-3-5-4 0,0 0 0 16,0 0 2-16,-2 0-2 0,2 2 0 16,-1-2 0-16,1 2-2 0,-2-3 2 0,2 3 0 15,-2-1 0-15,4 4 0 0,-1-4 0 16,0 4 0-16,1-1 0 0,-4-3-1 15,3 4 1-15,-1-3-2 16,2 0 2-16,-1 2 0 0,2 1 0 0,-2-1 0 16,0 0-1-16,2 0 0 0,-1-1 1 15,-1 2 0-15,-2-5 0 0,4 4 1 16,-3-2-1-16,2 2-1 0,1 0 1 16,-5-4-1-16,3 5 2 0,-1-3-1 15,0-3 0-15,3 5 0 0,-3-4 0 0,-2 1-1 16,4 3 1-16,-3-3 1 0,0-2-1 15,2 6 0-15,-1-5 0 0,-1 0-2 16,1 1 2-16,-3-4 0 0,2 4 0 16,1-1 0-16,-1 0 1 0,1 1-2 15,-3-4 1-15,0 0 1 0,0 0-1 0,1 1 0 16,0 1 0-16,1 0 0 16,-1 0 0-16,1-1 0 0,-1 1 0 15,1-1 0-15,-1 0 0 0,1 1 0 16,-1 0 0-16,1-1 0 0,-1 0 0 0,-1 0 0 15,2 1 0-15,-1 0 0 0,3 3 0 16,-1-1 1-16,-2-1-1 0,4 5-1 16,-2-5 1-16,-2-1-2 0,4 7 2 15,-2-5 0-15,-2-1 0 0,3 5 0 16,0-6 0-16,-2 2 4 0,2 3-4 0,-2-2 4 16,-1-3-4-16,2 3-5 0,-3-5 5 15,2 3-1-15,1 0 0 0,-1 1 4 16,1-1-5-16,-3-3-3 0,0 0-7 15,0 0-18-15,5 6-35 0,0-3-77 16,-2 2-146-16</inkml:trace>
  <inkml:trace contextRef="#ctx0" brushRef="#br0" timeOffset="484639.5185">30059 3959 3 0,'0'0'2'0,"0"0"-1"0,0 0-1 0,0 0 0 16,0 0 0-16,0 0 0 0,0 0 0 16,0 0-1-16,0 0 0 15,-1-16 1-15,1 15 1 0,0-1 1 16,-2 1 4-16,2-1-5 0,-3-4 8 0,2 0 1 15,-1 1 2-15,-1-5 13 0,2 5 2 16,-1 1-1-16,-1-7 1 0,1 6-3 16,1 1 3-16,1 0 5 0,0 4-1 15,-2-2-3-15,2 2-7 0,0-1-4 16,-1 1-3-16,1-2-1 0,0 2-4 0,-2-2 3 16,2 2-3-16,-1-1-2 0,1 1 1 15,0-2-5-15,-2 2 0 0,2 0 1 16,0 0-3-16,-1 0-2 15,1 0 1-15,0 0 0 0,0 0-1 0,0 0 1 16,0 0-3-16,0 2 1 0,0 4 0 16,0 4 5-16,0 7 1 0,1-6 0 15,4 6 0-15,-2-1-2 0,1 0-1 16,1-1 2-16,0 0 1 0,-1 2 0 16,-1 1 5-16,3 4 0 0,-3 0 0 0,0-1-2 15,-2 0-4-15,2 2 0 0,-2 0 5 16,1 4 1-16,-1 1 2 0,-1 6 1 15,0 2-6-15,0-1 3 16,0 5-4-16,0 1 0 0,-1 0 1 0,-2 3-4 16,-3 0 3-16,2 0-3 0,0 2-2 15,-1-2 2-15,-1 0-3 0,0 1 1 16,1 0-1-16,-1 0 2 0,2 0-2 16,-2-1 3-16,2-2-3 0,-1-3 2 15,1-3-2-15,1-2 1 0,0 1 3 0,0-2-2 16,2 2 2-16,-1-3-3 0,2 1 0 15,0-1-2-15,0 0 1 0,0-1 0 16,0 0 0-16,0 0 1 0,0-1-1 16,3 0 1-16,0-2-2 0,0-1 2 15,0-1-2-15,1-8 1 0,-1-2-4 16,-1-5 2-16,-1-6-1 0,0 1-2 16,-1-6 3-16,0 0-1 0,0 0-3 15,2 1 1-15,-2 1-4 0,0 0-3 16,1-2-14-16,-1 1-16 0,0-1-11 0,0-1-20 15,0-11-5-15,0-3-5 0,-1-7-22 16</inkml:trace>
  <inkml:trace contextRef="#ctx0" brushRef="#br0" timeOffset="485240.8043">30007 4089 277 0,'0'0'53'0,"0"0"-10"0,0 0-1 15,0 0-12-15,0 0-10 0,0 0-8 16,0 0-6-16,0 0-3 0,0 0-1 16,0 0-2-16,-4-50 1 0,4 49 3 0,0 1 1 15,0 0 1-15,0 1 0 0,1 9-3 16,4 4-1-16,-1 0 1 0,0 7 2 15,0 0 2-15,-2 5 2 0,1 4 0 16,-2 8 2-16,1 5-2 0,-1 3 0 16,1 2-3-16,-2 1 1 0,1-1 0 15,-1 1-3-15,2 0 4 0,1-4-6 16,0-1-1-16,2-1 0 0,-1 0-1 16,2-2 1-16,0 5-1 0,1 1 2 15,2 3-1-15,-3 1 1 0,1-1-1 0,-1 2 0 16,-2 0 3-16,3 0-2 0,-2-1 3 15,-4 1-3-15,0 0-2 0,-1 0 1 16,0 3-1-16,0 1 1 0,-1 3-1 16,-2 0 1-16,-1-1-2 0,-2 0 2 15,2 0 2-15,-1-2-4 0,1-3 4 0,0-1-4 16,1-3 0-16,0-3 1 16,0 0-1-16,0-2 1 0,2-1-2 15,-1-3 2-15,1-2-2 0,-1-1 2 16,2-5-2-16,0-4 1 0,0-6 0 0,0-2-2 15,0-8 2-15,0-1-3 0,0 2 0 16,0-9-1-16,0 2-1 0,0-6-2 16,0 0 0-16,0 0-1 0,0 2 0 15,0 0-4-15,0-2-9 0,0 0-5 16,0 0-5-16,2-16 0 0,2-6 1 16,0-11-11-16,1-6-14 0,-1-3-11 0,1-7-1 15,-1-4 10-15,-1-3 14 16,0-2 7-16,0-2-4 0</inkml:trace>
  <inkml:trace contextRef="#ctx0" brushRef="#br0" timeOffset="485640.6584">30092 4713 139 0,'0'0'56'15,"0"0"4"-15,0 0-5 0,0 0-6 16,0 0-12-16,0 0-12 0,0 0-4 15,0 0-5-15,0 0-2 0,0 0 1 16,0-68-4-16,0 66 0 0,0 2-3 16,0-1-1-16,0 1-3 0,-1-2 1 15,1 2-1-15,0 0-1 0,0 0 2 16,-1 2 2-16,1 14 2 0,-2 10-2 16,1 12 1-16,-1 4-2 0,1 8 2 15,-1 7-1-15,1 4-2 0,-1 9 0 0,2 1-1 16,0 2 0-16,0 2-3 0,0 3 2 15,0-1-3-15,0 1-2 0,3-3 2 16,0-2-2-16,3-4 1 0,-2-5 4 16,2-4-3-16,0-5 1 0,-2-3-3 15,0-5-2-15,-1-7 0 0,2-2-2 0,-4-4 1 16,2-6-2-16,-1-8-3 0,-1-1 2 16,-1-9-1-16,0-4 3 15,2 0 0-15,-2-1-3 0,0 0-5 16,0-1-12-16,0 2-11 0,0-6-13 0,0 0-15 15,-3 0-13-15,-3-12-6 0,-3-10-12 16</inkml:trace>
  <inkml:trace contextRef="#ctx0" brushRef="#br0" timeOffset="486067.508">30147 4702 282 0,'0'0'60'0,"0"0"-15"15,0 0-18-15,0 0-9 0,0 0-7 16,0 0-5-16,0 0-2 0,0 0-5 16,0 0 0-16,-10-9 1 0,9 21 2 0,-2 8 5 15,3 12-1-15,0 6 1 0,0 6 0 16,-1 8 0-16,1 4 1 0,-2 4 0 15,1 4 5-15,-2 6-1 16,-2 3 1-16,-1 3-3 0,1 1-6 0,-2 1 0 16,2-3-4-16,1-3 2 0,1-5-2 15,2-5 0-15,1-5 4 0,0-3-1 16,0-4 1-16,0-3-3 0,0-5-2 16,0-2 0-16,0-2 1 0,0-2 1 15,0-1-2-15,0 0 2 0,-2-2-2 0,-1-1 0 16,2-3 0-16,-2-1 1 0,1-9-1 15,1 0 3-15,-1-9-2 0,1-4-1 16,1 1 0-16,0-7-2 0,0 0 2 16,0 0 1-16,-3 1-5 0,3-1-9 15,0 0-8-15,-1 0-21 0,-1-17-34 0,1-8-40 16,-1-9-75-16</inkml:trace>
  <inkml:trace contextRef="#ctx0" brushRef="#br0" timeOffset="486608.9762">30095 4814 335 0,'0'0'44'0,"0"0"-3"0,0 0-4 15,0 0-10-15,0 0-4 0,0 0-5 16,0 0-5-16,0 0-4 0,0 0-2 16,0 0-3-16,-27-17-1 0,25 15-3 0,1 2 0 15,1 0-3-15,-1 0 1 0,-1 0 3 16,-1 11 0-16,0 7 2 0,0 7 1 15,0 7 0-15,2 5 0 0,-1 4 2 16,1 3 1-16,-1 5-3 0,0 1 3 16,-1 5 2-16,0 6-5 0,0 7 4 15,-3 4-6-15,2 4-2 0,-2 1 1 16,2 0-3-16,0-6 1 0,2-5-1 16,2-6 2-16,0-6 3 0,0-4-3 15,2-4 2-15,2-4-3 0,-3-3-1 0,2-6 2 16,-1-11-1-16,-1-2 0 0,-1-8 0 15,0-6 1-15,1 5-1 0,-1-5 1 16,0-1 0-16,2 0 0 0,-2-5 0 16,0 0 0-16,0 0-1 0,0 2 1 15,0 0-1-15,0-1 1 0,0 1-3 16,0-2-2-16,0 1-2 0,0-1-4 16,0 2-4-16,0-2-11 0,0 0-12 15,0 1-20-15,0-1-34 0,0 2-18 16,0-2-27-16</inkml:trace>
  <inkml:trace contextRef="#ctx0" brushRef="#br0" timeOffset="500124.1187">29248 5162 280 0,'0'0'63'0,"0"0"-9"0,0 0-12 0,0 0-6 16,0 0-10-16,0 0-8 16,0 0-7-16,0 0-4 0,0 0-7 15,-14-36-5-15,14 36-2 0,0 0-5 16,-2-2-3-16,2 2 4 0,0 0 4 0,0 0 5 15,0 11 7-15,0 4-4 0,2 6 4 16,0-1-4-16,3 0 1 0,2 0-1 16,-1-1 1-16,-1-1-2 0,1 2 2 15,0-3-2-15,0-4 1 0,-2 3-1 16,0-1 0-16,-1-4 2 0,3 2-4 0,-3-4 4 16,-1-4-2-16,1-1 1 0,-3-4 0 15,0 0 1-15,0 0 1 16,2 2 4-16,0 0 1 0,-1-1 2 15,0 1 4-15,1-2 2 0,-1 0 0 0,1 0-2 16,2 0-5-16,2-8-4 0,1-7-3 16,3-4-1-16,-1-1-1 0,0 0 0 15,1 0 1-15,-1 2-1 0,-2-1 1 16,2 3-1-16,-2 2-1 0,-2 3 0 16,1 4-1-16,-1-1-1 0,1 2-3 0,-3 3 3 15,3-3-4-15,-1 4 2 0,-1 1 3 16,5 1-3-16,2 0 3 0,2 4-2 15,5 6 1-15,-5 0 0 0,-1 2 1 16,2 2 1-16,-2 1 1 0,0 1-2 16,1-1 1-16,2 0 1 0,-2 0-1 15,2-1 1-15,-1-1 0 0,-4-3 0 16,1-3 0-16,-3-1 0 0,-5-4 1 16,1 1 0-16,-4-3 3 0,0 0 2 15,0 0 3-15,2 0 0 0,-1 0-1 0,2 0-3 16,-2-5-2-16,1-6 1 0,-1-5-2 15,-1-4 0-15,0-4 0 0,-3 0-1 16,-1-3 0-16,0 4 0 0,-1-4-4 16,1 2 3-16,-2-4-3 0,0 0 2 15,2 0 2-15,1-1-2 0,0 0 1 0,0-1 0 16,2 0 0-16,-1 1 1 16,2 3 0-16,0 8-1 0,0 6 1 15,0 8-3-15,0 5-4 0,0-1-6 16,0 1-16-16,0 0-27 0,0 0-56 0,0 4-87 15</inkml:trace>
  <inkml:trace contextRef="#ctx0" brushRef="#br0" timeOffset="508031.4536">30973 5423 51 0,'0'0'25'0,"0"0"4"0,0 0 2 16,0 0-1-16,0 0-3 15,0 0-5-15,0 0-4 0,0 0-4 16,0 0-2-16,-16-12-4 0,15 12-1 0,-1-1-1 15,1 1-2-15,1-2-1 0,-2 2-1 16,2-1 0-16,-1 1-1 0,1 0 0 16,-2-2 1-16,2 2-2 0,-1 0 3 15,1-2 2-15,0 2 2 0,0-4 4 16,6 0 1-16,6-6-1 0,5 0-2 16,3-2 1-16,2-1-6 0,2-2 2 0,2 0-3 15,3-2 0-15,2 0-2 0,-1-2-1 16,2-1-2-16,0 0 3 0,1-1 0 15,0 0-2-15,-1 0 3 0,-3 4-5 16,-2 0-1-16,-2 1 1 0,-2 4-1 16,-4 1 0-16,-5 2 0 0,-5 6-2 15,-2-2 1-15,-2 4-1 0,-1-1 1 16,1 1 3-16,-5 1 1 0,0-2 1 16,0 2 3-16,2 0 1 0,-1 0-1 15,-1 0-2-15,0 0-2 0,0 0-2 0,-11 0-4 16,-5 7-3-16,-7 3-6 0,1-1-6 15,0 1-6-15,1 0-6 0,1 0-10 16,5-4 6-16,1 1-10 0,2 2 3 16,0-2-4-16</inkml:trace>
  <inkml:trace contextRef="#ctx0" brushRef="#br0" timeOffset="508324.5297">31006 5353 128 0,'0'0'59'0,"0"0"6"0,0 0-4 16,0 0-9-16,0 0-4 0,0 0-10 15,0 0-8-15,0 0-9 0,0 0-10 16,0 0-8-16,-43 8-4 0,42-8-1 0,1 0-1 16,0 0 0-16,4-6 2 0,10-3 0 15,6-2 0-15,4 1-1 0,0-1-2 16,2 0 1-16,0 2 0 0,-1 0 1 15,-2-2 0-15,2 3 0 0,-2-4-3 16,1 2 6-16,-2 1-3 0,0 0 4 16,-5 3-1-16,-2 2-3 0,-4-1 2 15,-2 2-9-15,1-1-5 0,-6 3-22 16,1 1-23-16,-5 0-33 0,0 0-47 16</inkml:trace>
  <inkml:trace contextRef="#ctx0" brushRef="#br0" timeOffset="508808.5629">31602 4714 289 0,'0'0'52'15,"0"0"1"-15,0 0-5 0,0 0-4 16,0 0-5-16,0 0-12 0,0 0-6 16,0 0-8-16,0 0-4 0,0 0-4 15,-35-22-2-15,35 22-2 0,-1-2-2 16,1 2-1-16,0-1-1 0,0 1 0 0,0-5 2 16,9-2-1-16,8-6 1 0,9-1 1 15,4 1-1-15,2-1-1 16,1 1 0-16,1-1 1 0,-3 0-3 15,-2-1 2-15,0 0 0 0,-1 0-5 0,-3-1 4 16,-1 1-3-16,-1 3-11 0,-8 4 5 16,0 3-14-16,-6 0-12 0,-4 3-19 15,2 1-44-15,-4 1-15 0,-1 0-21 16</inkml:trace>
  <inkml:trace contextRef="#ctx0" brushRef="#br0" timeOffset="509111.2345">31745 4678 388 0,'0'0'61'16,"0"0"-13"-16,0 0-9 0,0 0-11 16,0 0-6-16,0 0-8 0,0 0-5 15,0 0-5-15,0 0-2 0,-7 4-2 0,4-2-1 16,3-2-1-16,0 1-1 0,0-1 0 15,0 2-1-15,0 6 3 0,0 2 0 16,4 9 2-16,4 4 0 0,-1 0-2 16,-1 2 3-16,0 2-3 0,1 3 0 15,-3-3-2-15,2-1 0 0,-2 0-1 0,2 0 1 16,1-1 0-16,-3-2-1 16,2-1-1-16,-3-5-2 0,2-2-4 15,-2-3-6-15,1-1-26 0,1 6-41 16,0-7-36-16,-1 5-81 0</inkml:trace>
  <inkml:trace contextRef="#ctx0" brushRef="#br0" timeOffset="509783.7267">32094 4892 275 0,'0'0'56'16,"0"0"-12"-16,0 0-4 0,0 0 1 0,0 0-4 15,0 0-2-15,0 0-7 16,0 0-9-16,0 0-7 0,0 0-4 16,-2-72-5-16,2 70-2 0,0 2-2 15,0 0-2-15,-1 0 2 0,-2 0-1 0,-3 11 1 16,-2 8 0-16,-1 8 1 0,0 3-1 15,2 6-2-15,-3 0 4 0,1 0-6 16,2-2 4-16,-1-4 2 0,2-4-2 16,3-8 2-16,-2-2-1 0,4-6 0 15,-1-5 1-15,2 0-1 0,0-5 3 0,-1 0 0 16,1 0 2-16,0 0 1 16,0 2 0-16,0-2-1 0,0-2-1 15,0-11-2-15,3-5 2 0,1-8-2 16,1 0 2-16,-1-1-3 0,1-2 2 0,0 2 3 15,-1-2-3-15,1 4 3 0,-2 8-3 16,-1-1 0-16,0 7-1 0,-2 4 0 16,1 3-1-16,-1 4 2 0,0-1-5 15,0 1 1-15,0-2-1 0,2 0-2 16,-2 1-1-16,0 0 0 0,0 1 3 0,5 0-1 16,1 8 2-16,3 9 2 0,3 8-3 15,-1 4 2-15,-1-1-1 0,2 1-1 16,-4 1-1-16,3-2 0 15,-3-1-2-15,1-3 0 0,0 0-2 0,-1-2-9 16,2-1-17-16,-2-2-31 0,-3-6-58 16,0-4-59-16</inkml:trace>
  <inkml:trace contextRef="#ctx0" brushRef="#br0" timeOffset="509975.3444">31938 5186 383 0,'0'0'55'0,"0"0"-20"0,0 0-15 16,0 0-10-16,0 0-9 0,0 0 1 16,0 0-7-16,40-83-4 0,-18 74-21 15,2 0-68-15,2 3-125 0</inkml:trace>
  <inkml:trace contextRef="#ctx0" brushRef="#br0" timeOffset="510788.6132">32285 4827 497 0,'0'0'46'0,"0"0"-14"15,0 0-12-15,0 0-7 0,0 0-7 16,0 0-3-16,0 0 0 0,0 0-2 16,0 0 0-16,-32 89-1 0,32-66-1 15,1 0 1-15,6 0 0 0,-2-3-1 16,1 2 1-16,-2-1 0 0,0-2-2 0,-1-4 1 16,0-2 1-16,0-2-1 0,0 1 2 15,-2-1-1-15,1-5 2 0,-1 5-2 16,-1-7 0-16,0 0 0 15,2 3-2-15,-2-7 4 0,0 0 2 0,0 0 1 16,0 1 2-16,0-1-2 0,0 0 0 16,0 0-1-16,-2 0 0 0,-5-6 1 15,0-6 2-15,-2-5-3 0,2-1-1 16,0 0-2-16,1-3 0 0,2-1 0 16,-1-1 1-16,2 1-2 0,2 5 1 0,-1-3-1 15,1 1-1-15,1 1 1 0,0-8-1 16,0 4 1-16,0 7-1 0,3 1 0 15,0 4-1-15,0-1 1 0,0 2-1 16,-2 5 0-16,3-4 2 0,-1 5-3 16,-1 0 0-16,2 1 0 0,-1-2 0 15,0 3 0-15,0-3 0 0,5 2 1 16,-3 0-1-16,-1 0 2 0,7 2 1 16,-5 0-2-16,6 0 0 0,1 0-1 15,-3 0 0-15,0 0 1 0,0 5-1 0,-1 0 0 16,-3 2 1-16,2 7 0 0,-5-3-1 15,0 7 2-15,-3 3-1 0,0 2 2 16,-6 6 0-16,-4-4 0 0,2-2-1 16,-3-5 2-16,3-4 0 0,2-7-1 15,2 0 2-15,1-3-1 0,0-1 1 0,1 0-1 16,2-3 0-16,0 0 0 0,0 0-1 16,0 0 0-16,0 0-2 15,0 0-1-15,0 0-1 0,0 0-1 16,0 0 1-16,5-1-1 0,5-4 1 0,0 0 1 15,0 2 0-15,-1 0 0 0,-5 1 1 16,9 2-1-16,-7 0 1 0,6 0 1 16,-1 0 0-16,-2 0-1 0,-2 4 1 15,-1 0 1-15,1 3-2 0,-6-4 1 16,2 6 0-16,-3-4-1 0,0 6 2 0,-1 5 1 16,-10-3 1-16,-4 4 1 15,-4-4 0-15,2-2 3 0,2-3-2 0,1-2 1 16,2-3-2-16,1-1 1 15,-1 2-3-15,5-3 1 0,3 1-2 0,4-2-2 16,-5 2-6-16,1-1-8 0,-1 1-27 16,3-1-60-16,2-1-114 0</inkml:trace>
  <inkml:trace contextRef="#ctx0" brushRef="#br0" timeOffset="510993.6693">32603 5149 621 0,'0'0'7'15,"0"0"-8"-15,0 0-6 0,0 0-6 0,0 0-29 16,0 0-116-16,0 0-136 0</inkml:trace>
  <inkml:trace contextRef="#ctx0" brushRef="#br0" timeOffset="516219.3478">30830 6656 56 0,'0'0'16'0,"0"0"-4"16,0 0-3-16,0 0-3 15,0 0-1-15,0 0-4 0,0 0 4 16,0 0-2-16,-4-79 4 0,4 68 2 0,0 5 0 15,0 2 2-15,0 4 6 0,0-2 1 16,0 2-1-16,0-1-3 0,0-2-5 16,0 3-5-16,0-2 0 0,0 0-3 15,0 1 1-15,0-1-2 0,0 2 3 16,0-1 0-16,0 1 2 0,0 0 2 0,-2 1 0 16,-2 12 2-16,-2 3-1 0,-3 9 0 15,4 0-4-15,-1 3 0 0,-2-1 0 16,0 3-2-16,1 1-1 0,-1 1 2 15,2 1 1-15,-2 2 1 0,-1 0-1 16,2 1 0-16,-2-2-2 0,1-3 2 16,0-6-2-16,4-7 0 0,0-4-2 15,1-5 1-15,1-4 1 0,1-1 0 16,1-4 1-16,-2 0 3 0,2 0 5 16,0 2 1-16,0-1 3 0,0-1 1 0,0 0 0 15,0 1-1-15,0-1-7 0,0-1-4 16,0-10-2-16,5-6-2 0,-1-6 2 15,2-2-1-15,0 2 0 0,-2-2 0 16,0 0 0-16,1 0 0 0,-2-1 1 16,-2 6 3-16,0 0 5 0,1 0 2 15,-2 2 0-15,0-7-5 0,0 0-3 16,0-1-4-16,0 7 0 0,0-3 2 16,0 10 0-16,0 5 1 0,0 1-1 15,0 6-1-15,0-2 0 0,0 2-1 0,0-2 0 16,0 1 0-16,0-1-1 0,0 1 0 15,0-1-1-15,0 1-1 0,0 0-1 16,0-1-3-16,0 2 2 0,0-2 2 16,0 2 2-16,0 0 3 0,0 14 0 15,0 8 0-15,-3 3-1 0,2 2-2 0,-4 3-2 16,2 1 4-16,-4 4 0 16,1 4 3-16,-1 4 1 0,-2 3-5 15,0 0-2-15,-2-3-1 0,1-2 3 16,-1-2-2-16,2-3 6 0,0-5-1 0,1-4 0 15,3-9-3-15,1 0 0 0,1-9 0 16,2-4-1-16,-1 2 1 0,2-7-1 16,-1 0 0-16,1 0-1 0,0 1 1 15,0 1-1-15,0-1-1 0,0 1 1 16,0-2-2-16,0 0-2 0,0 0-4 0,3-5-13 16,5-5-22-16,2-1-42 0,-3-1-40 15</inkml:trace>
  <inkml:trace contextRef="#ctx0" brushRef="#br0" timeOffset="519280.5522">29829 7977 183 0,'0'0'62'0,"0"0"0"0,0 0-6 16,0 0-6-16,0 0-10 0,0 0-7 15,0 0-4-15,0 0-5 0,0 0-4 16,-20-31-4-16,18 30-6 0,1 1-4 0,1-2-3 15,-1 2-2-15,1-1 0 0,-2 1-2 16,2-2 0-16,-1 2-1 0,1-1 0 16,0 1 1-16,0-3 1 0,0-1 1 15,4-4 0-15,9-5 2 0,9-2-3 16,4-4-3-16,3 3 3 0,1-2-3 0,0 1 3 16,-1 2-1-16,0 0 2 0,-1 1-1 15,1 1-1-15,0 0 1 0,-2 3-2 16,-2-1-1-16,-2 4 1 15,-9 0-4-15,2 5-4 0,-1 0-3 0,-4 2-23 16,4 0-38-16,-1 3-41 0,-5 3-48 16</inkml:trace>
  <inkml:trace contextRef="#ctx0" brushRef="#br0" timeOffset="519592.1271">30052 7881 251 0,'0'0'71'15,"0"0"-2"-15,0 0-13 0,0 0-8 16,0 0-11-16,0 0-12 0,0 0-11 16,0 0-7-16,0 0-4 0,-2-39-3 15,2 39-1-15,0 0 1 0,3 0 7 0,3 11 0 16,0 10 0-16,0 6 1 0,1 3-5 15,-3 2 0-15,1 2-2 0,-2 3-1 16,1 1-1-16,-1 3 1 0,1 0-1 16,2 0 0-16,0-3 0 0,-2-3 0 15,2-6-2-15,-2-11-2 0,1 0-1 16,-1-7-4-16,0-2-6 0,0 0-11 0,-2-6-17 16,1 2-29-16,-3-5-39 15,0 0-56-15</inkml:trace>
  <inkml:trace contextRef="#ctx0" brushRef="#br0" timeOffset="521391.5914">30471 8339 84 0,'0'0'36'16,"0"0"5"-16,0 0-1 0,-1-82-1 15,6 63-6-15,1-1-1 0,-1 6-4 0,-1 0-1 16,-1 5 0-16,0-1-2 0,1 0-1 15,-2 6-4-15,-1 1-1 0,-1 3-3 16,0-1-3-16,0 1-2 0,0-2-4 16,3 2-1-16,-3-1-4 0,0 1 0 15,0 0 1-15,0 0-2 0,0 7 0 16,-6 10 1-16,0 7-2 0,-1 6 1 0,0 4-1 16,0 2 1-16,1 1-2 15,0 2 1-15,0-1 4 0,2-1-3 16,0-4 4-16,1-2-4 0,0-12-1 0,2-7 1 15,1-6 0-15,0-6 0 0,-2 0 3 16,2 0 2-16,0 1 6 0,0 1 1 16,0-1-1-16,0-1-1 0,0 0-5 15,0-3-3-15,0-15-5 0,0-7 2 16,0-12-3-16,3 3 4 0,3-3 0 0,-2-1 0 16,0 0 1-16,2 0-2 0,-1 3 2 15,-2 0-1-15,1 7 0 16,-2 6 1-16,1 4 2 0,-1 6-3 15,-1 6 0-15,1 1 0 0,-2 5-1 0,0-1 1 16,0 1-1-16,1-2-1 0,-1 1 1 16,2 1-2-16,2 0 2 0,3 4 0 15,5 13 0-15,1 9 0 0,-1 6-1 16,0 4 1-16,-1 5-3 0,0 0 2 16,-1 1 1-16,2 1-3 0,-1-2 7 0,0-2-7 15,-4-2-1-15,0-8-6 0,-1-9-3 16,-3-8-6-16,-2-8-5 0,-1-4-5 15,0 0-28-15,0 0-29 0,0 0-38 16,0 0-54-16</inkml:trace>
  <inkml:trace contextRef="#ctx0" brushRef="#br0" timeOffset="521562.3094">30335 8462 229 0,'0'0'56'15,"0"0"-17"-15,0 0-13 0,93-38-10 16,-64 29-9-16,3 0-2 0,-1-2-3 16,3 1-4-16,-1-1-3 0,-1-1-9 15,0 0-24-15,-3 0-36 0,-2-1-53 0</inkml:trace>
  <inkml:trace contextRef="#ctx0" brushRef="#br0" timeOffset="521992.5464">30868 8146 267 0,'0'0'63'0,"0"0"-9"0,0 0-9 16,0 0-7-16,0 0-8 0,0 0-4 0,0 0-7 16,0 0-4-16,0 0 0 0,15-8 0 15,-13 6-1-15,-1 0 3 0,1 1-1 16,-2-1-4-16,0 1-1 15,1-1-1-15,-1-4-5 0,-1-3 1 0,-4 0-2 16,-5-2 0-16,3 4 0 0,-2 4 1 16,1-1-2-16,1 3 1 0,-5-1-2 15,2 2-1-15,-2 0-1 0,-2 5-1 16,1 4 0-16,3 5 0 0,-1 4 0 16,4 3 0-16,2 5 0 0,2 5 2 0,0 2-1 15,1 2-1-15,2 0 1 0,0 0-2 16,0-1 2-16,5 0-1 0,2-2 1 15,-2-3 4-15,4-2-3 0,0-2 3 16,1-6-4-16,0-3 0 0,-3-6 0 16,6-3 1-16,2-2-2 0,4-5 0 15,5 0 1-15,1-4-3 0,1-5 1 16,1-8-4-16,-1-2 1 0,0-2-3 16,-2 0 3-16,0 0-2 0,-2 1-3 15,-4 2-5-15,-4 6-12 0,-4-1-20 0,-2 7-41 16,-5 3-66-16,2 0-126 0</inkml:trace>
  <inkml:trace contextRef="#ctx0" brushRef="#br0" timeOffset="522168.5854">31223 8377 518 0,'0'0'-27'0,"0"0"-77"0,0 0-166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7T04:50:45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6685 6807 17 0,'0'0'-3'0,"0"0"-5"16</inkml:trace>
  <inkml:trace contextRef="#ctx0" brushRef="#br0" timeOffset="3006.7723">7545 6771 28 0,'0'0'6'0,"0"0"-1"0,0 0-1 0,0 0-2 15,0 0 0-15,0 0-1 0,0 0 0 16,0 0 0-16,78-12 0 16,-63 12 1-16,5-2-1 0,-4 1 1 15,7-1 1-15,-4 1-1 0,0 0 1 0,1-1 1 16,0 1 0-16,9-3-1 0,-4 1 0 15,1 0 0-15,0-1 2 0,1 1-2 16,2-2 1-16,3 0-3 0,-2 3 2 16,-1-1-1-16,0 0-1 0,0-1 3 15,1 0-2-15,-2 1 0 0,6-2 1 16,0 1-1-16,-1-1 1 0,5 1-2 16,-5-2 1-16,5 1 1 0,-5 1-2 15,0-1 1-15,-2 0 3 0,-1 1 0 16,6 0 3-16,-3-1-2 0,5 1 1 0,-2 0-2 15,5 1-1-15,-3-1-3 0,-1 0-1 16,-3 1 0-16,1 2 1 0,1-1 0 16,-1 1 0-16,4 0-1 0,-3 1 1 15,-1-2-1-15,1 0 0 0,-3 2 0 16,1-1 0-16,-4 1 1 0,5 0 1 0,-3 0-2 16,-1 0 0-16,0 0 0 0,-1 0-2 15,-4 0 4-15,0 0-1 0,0 0-1 16,-3 0 1-16,2-2 0 0,-2 1 0 15,3-1-1-15,-3-1 3 0,4 2-3 16,1-2 1-16,1 0 1 0,-1 1-2 16,-1-1 0-16,3 1 0 0,-1-1 0 15,-1 2 0-15,1 1 0 0,-3-1 0 16,-2 1 0-16,2 0 1 0,-4 0-2 16,1 0 1-16,0 0 0 0,-7 0 1 0,1 0-1 15,1 0 0-15,-7 1-1 0,7 2 2 16,-7-2-1-16,-2 3-1 0,1-3 0 15,0 1 0-15,0 1 1 0,-1 0 0 16,1-2 3-16,0 1 1 0,-1 1-3 16,2-2 2-16,-2 1-2 0,-6-2 0 15,9 1 0-15,-5-1 0 0,-3 0 1 16,6 2-4-16,-4-2 1 0,-1 0 1 16,0 2-1-16,-5-2 1 0,0 0-2 15,0 0 0-15,3 0-2 0,-2 1 1 0,1-1 3 16,-1 0 0-16,1 0 3 0,-1 0-1 15,1 0 0-15,-1 0 2 0,1 0 1 16,-2 0-2-16,1 0 2 0,-1 1-1 16,2-1 0-16,-2 0 1 0,1 0 0 15,-1 0 2-15,0 0-1 0,2 0 1 0,-2 0-3 16,0 0-1-16,1 0-4 0,-1 0-4 16,0 0-3-16,0 0-5 15,0 0 0-15,0 0-1 0,-4 0 3 16,-2 0 0-16,0 0 3 0,-7 0 0 0,6 0-2 15,-6 0 3-15,-9 0 1 0,10 0 2 16,-8-1 3-16,0 0 1 0,1-1 0 16,2-1 3-16,-1 0-3 0,-2 0 1 15,0-2 1-15,-6 1-2 0,1-1 0 16,-2 0 0-16,-1 3 0 0,1-1 0 0,-2-2 1 16,3 2 4-16,3-3 1 0,1 0 5 15,8 0-1-15,-1 0 2 16,1-1-1-16,5 4-2 0,-8-4 1 15,11 2-3-15,-3-3 1 0,-1 3 2 0,5-2 5 16,-3 2 3-16,5 2 0 0,2-1-1 16,-2 0-4-16,0 0-8 0,0 1-3 15,-1-5-4-15,1 5 1 0,-1-2 1 16,2 1 4-16,2 4-1 0,-1 0 1 16,1 0-2-16,-2 0 2 0,1-2-2 0,-2 2 0 15,3-1 0-15,-3 1-2 0,3-2 0 16,0 2 0-16,-1-2-1 0,1 2-1 15,-2 0 0-15,2 0-2 16,0-1-2-16,0 1 5 0,0 0 1 0,0 0 6 16,0 0 1-16,2 0 1 0,8 0-2 15,7 3-5-15,3 2 1 0,1 0 1 16,2 2-3-16,3 1 3 0,0-1 1 16,0 4-3-16,1-2 2 0,1 1-2 15,-1-1 2-15,1 2-2 0,-1-3-1 0,-1 0 1 16,0 1-1-16,-1-4 1 0,-2 1-1 15,0-1 2-15,-10-2-3 0,3-2 1 16,-6 1 0-16,-5-2-1 0,0 1 1 16,1-1 0-16,0 0 2 0,-2 0 3 15,2 0 5-15,-6 0 5 0,0 0 1 0,0 0-4 16,0 0-2-16,0 0-4 16,0 0-3-16,0 0-1 0,0 0-2 15,0 0 0-15,-6 0 0 0,0 0-3 16,-8 2 3-16,5 0 1 0,-1 1-1 0,-6 1 2 15,6-1-2-15,-4 3 0 0,1 1 0 16,1-2 0-16,-7 5-2 0,3-3 2 16,0 3 0-16,2-2-1 0,-3 2 1 15,-2-1-1-15,1 1 0 0,-2 1 1 16,-1 1-1-16,0-2 1 0,-2 3-1 0,3-3-1 16,5-3-1-16,1-2 0 0,5 0-1 15,5-3 4-15,-3 1 3 0,2-2-2 16,-6 3 1-16,2 1-2 15,5-3 0-15,-1 1 0 0,5-3 0 0,-1 0-1 16,1 0 0-16,-2 0-1 0,1 2-3 16,-3-2-2-16,4 0-1 0,-3 1 0 15,3-1 2-15,0 0-1 0,-1 1 1 16,1-1 0-16,-2 0 1 0,2 0 0 16,-1 2 4-16,1-2 1 0,-2 0 0 0,2 1 1 15,0-1 0-15,-1 0 2 0,1 0-1 16,0 2 2-16,0-2 1 0,0 0 2 15,-2 0 0-15,2 0 1 0,0 0 0 16,0 0-2-16,0 0 2 0,0 0-1 16,0 0 0-16,0 0-3 0,0 0 2 15,0 0-4-15,0 0 0 0,0 0-1 16,0 0 0-16,0-7 0 0,0 0 0 16,0-5 1-16,0 0-1 0,0 1-1 15,0-1 0-15,0 2-1 0,0-1 1 0,0-1-2 16,0 1 2-16,0-1-2 0,0 1 2 15,2-2-1-15,-1-4 0 0,1 5 1 16,1-5-1-16,-2 1 1 0,-1 5-1 16,3-6 1-16,-3 5-4 0,4 0 6 15,-4-1-2-15,0 8 6 0,1-7 0 0,-1 5 0 16,0-4-1-16,0-2-5 0,0-1 0 16,0-4-1-16,2 4-2 15,-1-2 3-15,1 5 2 0,-2 5-2 16,1 1 2-16,-1 0-2 0,0-2 1 0,0 1 0 15,2 1 0-15,-2 5 0 0,0-1-2 16,0 1 1-16,0-1-3 0,1 0-2 16,-1-1-1-16,0 2-3 0,0-2 3 15,0 2 2-15,0 0 2 0,0 0 1 16,0 6 2-16,-1 6-1 0,-2-1 0 0,1-1 1 16,-1 1-2-16,2 0 1 0,-3 0 1 15,1-1-1-15,2 1 0 16,-1 0 1-16,-2 5 1 0,2-6 0 15,-1 9 1-15,0-2-2 0,0-6-1 0,-1 8 0 16,1-3-1-16,-1 3 1 0,1-2 0 16,0-2-2-16,0-4 2 0,2 1 0 15,-1-2-1-15,2 1 2 0,-1 1-2 16,1-7-1-16,0 0 1 0,0 0 0 16,0 2-1-16,0-2 1 0,0 2-1 0,0-7 0 15,-3 0 0-15,3 0 1 0,0 1-1 16,0 1 1-16,0-1-1 0,0 1 1 15,0-1 4-15,0 0 0 16,0 1 1-16,0-1 3 0,0-1-3 0,0 0 1 16,0 0-2-16,0 0-2 0,0-1-1 15,0-13 1-15,0 1 1 0,0-9-1 16,0 3 0-16,0-1 0 0,0-6 0 16,0 8-1-16,0-2 1 0,0 1-1 15,0 4-1-15,0-7 2 0,-3 9-3 0,3 0 3 16,0 0 1-16,0 7 0 0,0 1 2 15,0 5-1-15,0-1 0 0,0 1-1 16,0-2-4-16,0 0-2 0,0 1-3 16,0 0 0-16,0 1-1 0,0 0 6 15,0 0 2-15,0 1 1 0,0 16 4 0,0 5-4 16,0 7 3-16,0-1-2 0,0 1-1 16,0-4-1-16,0 3 0 15,0-4-1-15,0-6-1 0,0 2 1 16,0-2-3-16,0-6 1 0,0 8-3 0,0-9-8 15,0-1-2-15,0 3-2 0,0-9-16 16,0 7-20-16,3-7-23 0,4 2-15 16,1 2-30-16</inkml:trace>
  <inkml:trace contextRef="#ctx0" brushRef="#br0" timeOffset="3296.5359">9594 6566 367 0,'0'0'57'0,"0"0"-14"16,0 0-17-16,0 0-8 0,0 0-7 0,0 0-8 15,0 0-3-15,0 0-6 0,0 0 2 16,0 0 1-16,-8-7 2 0,19 7 3 15,5 1-3-15,6 7 1 0,-1-1-2 16,0 3-1-16,2-2 2 0,0 3-2 16,-1-2-2-16,1 2-1 0,-3-3 0 15,-1 0-3-15,3 0-6 0,-2-2-17 16,-7 0-35-16,4-1-27 0,-5 0-67 16</inkml:trace>
  <inkml:trace contextRef="#ctx0" brushRef="#br0" timeOffset="48736.3067">16982 4399 130 0,'0'0'38'0,"0"0"-3"16,0 0 0-16,0 0-5 0,0 0 0 15,0 0-5-15,0 0-2 0,0 0-2 16,0 0-5-16,-7-30-3 0,7 29-3 0,-1 0-5 16,1-2-2-16,-2 3-2 0,2 0 0 15,-1-2-1-15,1 2 1 0,0-1-1 16,-2 1-1-16,2-2-1 15,0 2 0-15,0 0 1 0,0 0 2 0,0 0 1 16,0 5 1-16,0 10-1 0,0 2 0 16,0 4-1-16,0 5 1 0,0-1 3 15,0 3-4-15,0-1 1 0,0 2-2 16,3 0-2-16,-1 0 1 0,1-2-3 16,0-1 0-16,1-2-1 0,1-1-1 0,1-4-2 15,0-6 0-15,0-1-3 0,1 0 0 16,0-4-8-16,3 0-18 0,-4-1-31 15,6-5-31-15,1-2-50 16</inkml:trace>
  <inkml:trace contextRef="#ctx0" brushRef="#br0" timeOffset="48940.831">16833 4613 465 0,'0'0'25'0,"0"0"-12"0,0 0-6 15,0 0-4-15,0 0-6 0,83-84-1 0,-48 72-7 16,2 3-1-16,1 1-5 0,1 4-15 16,-3 1-37-16,3 3-43 15,-5 1-69-15</inkml:trace>
  <inkml:trace contextRef="#ctx0" brushRef="#br0" timeOffset="49935.991">17549 4637 383 0,'0'0'44'0,"0"0"-19"16,0 0-12-16,0 0-7 0,0 0 0 15,0 0 0-15,0 0 4 0,0 0 3 16,0 0-2-16,0 0 1 0,0-56-1 16,0 45-4-16,0 2 2 0,-1 1-3 0,-4 1 0 15,-2 1 1-15,1 0-6 0,-2 1 2 16,0 1-5-16,-4-1 2 0,1 2-2 15,-2 3-1-15,-10 0 4 0,6 0-4 16,-1 1 4-16,3 4-5 0,6 0-2 16,1 2-1-16,-3 4-1 0,2 3 2 15,-2 4 1-15,1 0-1 0,2 2 1 16,1-1 0-16,3-4-2 0,-2 2 0 16,2-2 3-16,2-2 0 0,-2 3 4 15,3-5-2-15,-1-6-2 0,2 0 0 0,0-5-1 16,-1 0 1-16,1 7-1 0,0-3 1 15,0 2-3-15,0 1 4 0,0-7 3 16,0 0 3-16,10 0 2 0,4 0-2 16,4-2-1-16,0-5-1 0,-3-4 1 15,2 0-1-15,-2-1-1 0,-4 3 1 0,-2-2 1 16,-3 5 2-16,-2-1 3 16,3 1 0-16,-4-4 1 0,1 3 1 15,-2 2 0-15,-1-4-3 0,-1 3 2 16,0 0-2-16,0 2 1 0,0 4-1 0,0-2-1 15,0 2-3-15,0-2-2 0,0 1-4 16,0-1-2-16,0 2-1 0,0 0 0 16,0 0 0-16,0 3 0 0,0 11-3 15,5 6 1-15,-1 4 4 0,5 0-1 16,-1 0 2-16,3-4-3 0,1-2 0 0,2 1-5 16,1-3-2-16,1-5-4 0,3-2-4 15,0-6-7-15,3-3-4 16,-1 0-6-16,0-11 4 0,-1-4 8 15,1-4 8-15,-3-2 16 0,1-4 8 0,-5-2 5 16,-1 1 16-16,-3 2 10 0,-2 5 12 16,-5 1 6-16,-1 6-16 0,-2 6 0 15,2 0-8-15,-2 0-6 0,0 1-2 16,0 0-8-16,0 0-8 0,0 5-5 16,0-2-4-16,0 2-4 0,0 0 0 0,0 0 1 15,-2 0 2-15,-3 9 1 0,2 7 0 16,-2-3-1-16,4 4 0 0,-2 2-4 15,3-8-1-15,-2 9-1 16,2-6-3-16,0-1-1 0,0 2 3 0,0-10 1 16,0 2 1-16,0-7 5 0,0 0 7 15,0 0 7-15,0 2 0 0,0 0 1 16,0-2-2-16,0 0-1 0,0 0 1 16,-1-5-1-16,-2-9-1 0,3-4-1 15,0 1-3-15,0-5 3 0,4 2-2 0,1 8 1 16,1-2 0-16,-2 7-1 0,4-2 0 15,3-2-2-15,2 2 3 0,6-3-4 16,1 4-1-16,-6 2-2 0,6 4-2 16,-2 2 0-16,5 0 1 0,3 5-1 15,-3 6-3-15,-1 1 1 0,-2 5-3 16,-3 1-5-16,-1 6-12 0,-3 2-25 0,-4 8-32 16,-5 0-34-16,-4 7-33 15</inkml:trace>
  <inkml:trace contextRef="#ctx0" brushRef="#br0" timeOffset="50510.6239">18772 4488 441 0,'0'0'62'0,"0"0"-20"16,0 0-15-16,0 0-10 0,0 0-8 0,0 0-5 15,0 0-4-15,0 0-5 0,0 0-2 16,0 0-1-16,5-15 3 0,-14 26 6 15,-1 7-2-15,-5 6 0 0,-2 2-4 16,-1 0 1-16,0-1-1 0,-1-1-2 16,-1-2 3-16,0-2-3 0,-3-2 5 15,0-1 3-15,1-4 0 0,-1 0 2 16,1-4 1-16,7-3-1 0,0-3 1 16,4-3 0-16,1 0 1 0,-7 0-1 15,8-5 0-15,-5-4 0 0,2 0-1 0,5-3 1 16,-3 1-2-16,4-4-1 0,3 6 1 15,2-3-3-15,1-6 1 0,0 1-1 16,7-3-1-16,6 4 1 0,2 2 1 16,2 3-3-16,0 1 2 0,3 3 0 15,-6 3 0-15,4 1 0 0,2 3-1 0,1 0 1 16,5 7-2-16,-3 3 1 0,-2 3 2 16,-1 1-2-16,-2 3 2 15,-3 3-2-15,1 0-2 0,-5 0 3 16,2 3 0-16,0 0-1 0,-1 0 0 0,1-2 0 15,0-1-2-15,0 0-2 0,-3-4-1 16,-1-4-7-16,2-1-15 0,-5-4-27 16,3-3-47-16,0-2-65 0</inkml:trace>
  <inkml:trace contextRef="#ctx0" brushRef="#br0" timeOffset="50848.1629">19543 4607 591 0,'0'0'34'0,"0"0"-10"16,0 0-10-16,0 0-7 0,0 0-5 15,0 0-2-15,0 0 0 0,0 0-3 16,0 0 0-16,0 0 0 0,35-19-3 16,-15 15 2-16,2 1 0 0,2 2-3 15,1 1-1-15,0-2-6 0,-1 2-8 0,-7 0-22 16,5 0-40-16,-9 3-63 0,2 3-126 15</inkml:trace>
  <inkml:trace contextRef="#ctx0" brushRef="#br0" timeOffset="51030.3715">19559 4792 465 0,'0'0'68'0,"0"0"-14"0,0 0-22 15,0 0-11-15,0 0-12 0,0 0-6 16,0 0-1-16,0 0-2 0,0 0-1 16,91 7-3-16,-56-4-7 0,3-1-18 15,0 1-55-15,0 3-93 0,-2-1-117 16</inkml:trace>
  <inkml:trace contextRef="#ctx0" brushRef="#br0" timeOffset="53772.4202">20594 4011 104 0,'0'0'38'0,"0"0"-3"15,0 0-9-15,0 0-10 0,0 0-11 16,0 0-3-16,0 0-4 0,0 0-1 16,0 0 0-16,-1-16 0 0,2 12 1 15,5-3 3-15,2 2-2 0,0 1 1 0,2 1-1 16,1 0-8-16,7 1 1 0,0 2 1 16,6 0-2-16,2 0 4 15,0 0-3-15,2 2-8 0,0 1-4 16,3 0 6-16,-1-1-2 0,3 1 5 0,-2-2 1 15,-2-1-9-15,-9 3 6 0,-1-3 3 16,-7 0 10-16,-6 0 14 0,0 0 11 16,-3 0 9-16,0-4 10 0,0 1 4 15,0-5-1-15,-3-1-8 0,-6-3-7 16,-5-4-12-16,-1 3-2 0,2 4 2 0,-3 1 1 16,4 4 3-16,-1-1 0 15,0 1-3-15,6 2-5 0,1 0-3 16,3 2-7-16,0-1-4 0,0 1-2 15,0 0-3-15,-1 0 1 0,-1 0 0 0,-1 0 4 16,-1 3 0-16,-1 8 1 0,-2 3-1 16,5-6 1-16,-3 9-1 0,1-2 0 15,2-4 1-15,-2 7-1 0,1 0-1 16,-2 1 1-16,-1 5-1 0,-2 0 0 16,2 2 1-16,-1-2 0 0,-1 2-2 15,2-2 0-15,0 1 0 0,2-2-2 0,-1-1 1 16,4-5 0-16,-1-1 0 0,2-3-5 15,0-3-1-15,0 7-5 0,0-8 1 16,6 5-1-16,-1-7-1 0,0 0-3 16,7 2-17-16,-5-3-30 0,6 0-28 15,-3-2-57-15</inkml:trace>
  <inkml:trace contextRef="#ctx0" brushRef="#br0" timeOffset="54081.1546">20677 4242 344 0,'0'0'53'0,"0"0"-20"16,0 0-13-16,0 0-12 0,0 0-7 15,0 0-1-15,0 0-1 0,0 0 0 16,0 0 0-16,54-37-2 0,-31 35 1 0,1 2-1 16,3 0-6-16,1 0-7 0,3 0-17 15,2 0-44-15,1 0-23 16,3 0-65-16</inkml:trace>
  <inkml:trace contextRef="#ctx0" brushRef="#br0" timeOffset="54672.3484">20412 4681 388 0,'0'0'52'15,"0"0"-6"-15,0 0-15 0,0 0-12 16,0 0-8-16,0 0-2 0,0 0-3 16,0 0-3-16,0 0-3 0,0 0-3 0,-17-12 0 15,17 12-1-15,0 0 3 0,3 0 2 16,13 0 2-16,7 0 1 15,10 0-2-15,5 0 2 0,4-3-2 16,5 0 0-16,7-3 2 0,1-1-3 0,3 0-2 16,3 1 0-16,2 0-6 0,2 0 0 15,6-2-3-15,-2 2-21 0,4 0-23 16,-1-1-31-16,2 2-30 0,-5-1-40 16</inkml:trace>
  <inkml:trace contextRef="#ctx0" brushRef="#br0" timeOffset="57936.0334">20891 4977 259 0,'0'0'65'16,"0"0"-13"-16,0 0-13 0,0 0-12 15,0 0-4-15,0 0-7 0,0 0 0 16,0 0-2-16,0 0-2 0,0 0-5 16,-12-29 0-16,12 28-5 0,-1-1-2 15,1 0 0-15,-2 2-3 0,2-1-3 0,-1 1-4 16,1 0 2-16,-4 0-1 0,-3 5 4 15,-4 8 5-15,-2 7 2 0,-2 2-1 16,-2 1-1-16,0 4-1 0,0-4-4 16,0 2 2-16,-4-1 2 0,2 1 2 15,-2-1 7-15,-2-1-5 0,-3-1 4 16,2-2-4-16,1-4 0 0,6-6 3 16,8-4 0-16,5-3-1 0,4-3 3 15,-2 0-1-15,2 0 0 0,-1 1-1 16,0-1-3-16,-1 0-2 0,1 2-3 0,1-2-2 15,-2 0-1-15,2 0-1 0,0 0 0 16,12 0 1-16,8-2-4 0,3-2-4 16,3 1-5-16,0 0-6 0,-1 2-6 15,-1-1-8-15,-2 0-7 0,3-1-3 16,-2 1-11-16,1 0-4 0,1-3-7 16,-2 2-8-16</inkml:trace>
  <inkml:trace contextRef="#ctx0" brushRef="#br0" timeOffset="58146.0179">20893 5141 201 0,'0'0'68'0,"0"0"6"15,0 0-17-15,0 0-6 0,0 0-12 16,0 0-9-16,0 0-9 0,0 0-1 16,0 0-4-16,-60-41-2 0,59 40-5 0,1 1-2 15,-2 0-7-15,2 0-5 0,-1 0 1 16,1 0 0-16,0 0-2 15,0 11 4-15,0 8 2 0,7 8-4 16,0 2 8-16,2 4-8 0,-2 2-4 0,2 3-8 16,-2-1-24-16,2 1-38 0,-2-1-56 15,1 0-135-15</inkml:trace>
  <inkml:trace contextRef="#ctx0" brushRef="#br0" timeOffset="58995.2687">23093 4342 330 0,'0'0'78'15,"0"0"-24"-15,0 0-11 0,0 0-16 16,-17-80-1-16,16 70 3 0,-1 4-8 16,1 2-5-16,1 4-7 0,0-1-7 15,0 1-2-15,0-2-3 0,0 2-2 16,0 0-1-16,0 3 4 0,0 16 0 16,0 9 2-16,3 12 0 0,3-1 0 15,2 2-1-15,-1 0-1 0,1 0 0 16,0-3-4-16,2 0 1 0,-1-3-5 15,0-2-5-15,-1-2-9 0,-2-4-27 0,-2 0-37 16,-2-4-45-16,-2-7-73 0</inkml:trace>
  <inkml:trace contextRef="#ctx0" brushRef="#br0" timeOffset="59903.2794">22907 4595 269 0,'0'0'20'0,"0"0"-8"16,0 0-3-16,0 0-2 0,104-47-2 15,-68 40-4-15,4 3-5 0,1-1-3 16,0 2-4-16,2 2-2 0,-1 1-2 16,-1 0-7-16,0 0-3 0,-3 0-12 15,-2-2-2-15,-1 2 7 0,-3-1 0 0,-3-3 12 16,-2 1 8-16,-1-1 5 0,-9 1 10 15,-2-3 8-15,-6 1 13 0,-5 3 15 16,3-5 19-16,-6 4 11 0,1-1-7 16,-2-6-9-16,0 0-19 0,-7-2-7 15,-8-4-4-15,5 8-2 0,-3-1 1 16,4 6 0-16,-1-1-7 0,-1 1-3 16,1 3-8-16,-8 0-4 0,1 8-3 15,-6 7-1-15,1 3 3 0,3 3-5 16,1 2 2-16,1 1-1 0,5 3-1 0,3-5 0 15,3-4-1-15,3 0-2 0,2-1-4 16,1-5-2-16,0 4 3 0,0-6 3 16,4-2 4-16,2 1 5 15,1-3-1-15,1 0 1 0,1-3 1 0,0 0 0 16,1-3 2-16,5 0-2 0,-2-1 1 16,4-6-1-16,-2-1 1 0,-1-2-1 15,-1 0 0-15,1 0 1 0,0-2 1 16,-3 2-1-16,4-1 0 0,-2-1 1 15,-1 2-2-15,-3 0 1 0,2 1 1 0,-3 4 2 16,-2 0-1-16,1 0-1 0,-4 2-2 16,1 1-1-16,-4 2-2 0,0-1-2 15,0 1 1-15,7 0-3 0,2 0 0 16,3 6 1-16,1 4-3 0,-3 4 5 16,-4-3-2-16,0 3 4 0,1-2-1 0,-3-1 1 15,3 2 0-15,-2-4 0 0,1-1 1 16,-2 1 1-16,0-6 0 0,-1 2 2 15,-3-5 5-15,0 0 0 16,6 0 2-16,3-2-2 0,3-6 0 0,3-4 4 16,-3 0 3-16,-3-1-3 0,2-1-5 15,-1 0-4-15,1 0-3 0,-3 4 1 16,0 0-1-16,1 5-1 0,-2-2-1 16,0 3-4-16,-4 1-6 0,8 2-2 15,-4 1 4-15,3 0 2 0,6 0 3 0,-8 2-2 16,6 6 1-16,-3 0-4 0,-4-2 6 15,2 3-1-15,-3-3 3 0,-2 2 2 16,3-3 0-16,-5-2 2 16,1 2 3-16,-3-5-1 0,0 0 6 0,0 0 4 15,1 2 2-15,0-2 5 0,1 0-3 16,-1 1-4-16,4-1-4 0,2-4-4 16,4-5-6-16,1-4 1 0,-2 4-1 15,0-1 1-15,1 0-1 0,-4 4 0 16,6-1-2-16,-5 2-2 0,3 1 0 0,6-1-2 15,-7 4 1-15,10-1-2 0,-4 2-2 16,3 0-5-16,3 6-5 0,-5 3-7 16,0 2-20-16,-4 4-23 0,0 0-22 15,-2 3-9-15,-4 2-22 0</inkml:trace>
  <inkml:trace contextRef="#ctx0" brushRef="#br0" timeOffset="60243.8226">24628 4456 455 0,'0'0'67'16,"0"0"-19"-16,0 0-11 0,0 0-10 0,0 0-7 15,0 0-7-15,0 0-6 16,0 0-4-16,0 0-5 0,1-24-1 0,-1 24-1 16,0 0 0-16,0 0 1 0,0 2 2 15,1 14 1-15,1 8 4 0,1 8-5 16,0 2 4-16,-3 1-5 0,0 0 1 16,0 4-1-16,0 2-2 0,-2 1 1 15,-2 5-3-15,1-4 1 0,-1-1-6 0,0-3-3 16,1-6-4-16,1-10-11 0,1-3-18 15,1-8-25-15,0-6-28 16,0 0-17-16,0-6-19 0</inkml:trace>
  <inkml:trace contextRef="#ctx0" brushRef="#br0" timeOffset="60755.8486">24580 4473 331 0,'0'0'75'0,"0"0"-15"16,0 0-15-16,0 0-14 0,0 0-10 15,0 0-6-15,0 0-5 0,0 0-4 16,0 0-5-16,-1-81-1 0,1 77-1 16,0 0-2-16,0-6-1 0,2 7-1 15,4-4 2-15,3 4-1 0,-2-2 1 16,2 2 0-16,2 0-3 0,-1 2 2 15,1-2-1-15,0 3-3 0,-2 0 2 0,1 0-2 16,-3 4 1-16,5 5-1 0,-6-4 0 16,1 8 1-16,-6 2 0 0,-1 4 2 15,0 2 4-15,-3 2 2 0,-4-4 4 16,-2 1-2-16,1-6 2 0,1-1-2 16,1-5 1-16,3-3 0 0,1-1 1 0,2-4 1 15,0 0-1-15,0 0 1 0,0 2 0 16,0-1-3-16,0 1-2 15,0-2-1-15,0 0-2 0,0 2 1 16,0-2-1-16,3 0-1 0,10 0 1 0,6 0-3 16,6 1 2-16,-5 1-2 0,-1 0 0 15,-5 1 2-15,1 2-1 0,-2 1 0 16,-2-2 2-16,1 4 1 0,-3-3 0 16,-5-2 0-16,0 5 1 0,-3-4 1 15,-1 5 2-15,0 5 1 0,-12-2-1 0,-4 4-1 16,-6-3 0-16,-1-3 1 0,-1 0-1 15,-1-3-2-15,-1-1-2 0,0-1-1 16,7-1-11-16,3-2-30 16,6 1-59-16,4-1-96 0</inkml:trace>
  <inkml:trace contextRef="#ctx0" brushRef="#br0" timeOffset="61056.2514">25417 4532 613 0,'0'0'34'15,"0"0"-15"-15,0 0-7 0,0 0-6 0,0 0-5 16,0 0-3-16,0 0 0 0,0 0-2 16,0 0 1-16,0 0-2 0,22-19-1 15,2 17-4-15,-1 2-10 0,-2 0-5 16,1 6-18-16,-2-2-32 0,0 4-33 16,-3-3-41-16,1-1-55 0</inkml:trace>
  <inkml:trace contextRef="#ctx0" brushRef="#br0" timeOffset="61227.2401">25386 4678 442 0,'0'0'51'0,"0"0"-14"0,0 0-14 15,0 0-12-15,0 0-3 0,0 0-5 0,0 0-6 16,88 19-15-16,-56-17-43 0,1-2-96 15,3 3-123-15</inkml:trace>
  <inkml:trace contextRef="#ctx0" brushRef="#br0" timeOffset="63083.3718">26629 3957 323 0,'0'0'63'0,"0"0"-16"16,0 0-9-16,0 0-9 0,0 0-10 15,0 0-3-15,0 0-4 0,0 0-3 16,0 0-1-16,0 0-1 0,-20-56-3 15,20 56-2-15,-2-2-2 0,2 2-4 0,0 0 0 16,0-1-1-16,0 1 2 0,0 0 3 16,0 7 0-16,0 7 0 0,5 6 1 15,-2 3 0-15,0 2-1 0,0 2-1 16,-2 2 2-16,0 2-3 0,2 1 0 16,-2-2-1-16,-1 0-6 0,2-1-6 0,-2-1-12 15,0-10-29-15,1 2-48 16,1-8-86-16</inkml:trace>
  <inkml:trace contextRef="#ctx0" brushRef="#br0" timeOffset="63295.7986">26885 4056 541 0,'0'0'34'0,"0"0"-12"0,0 0-10 0,0 0-7 15,0 0-4-15,0 0-8 0,0 0-13 16,0 0-29-16,0 0-60 0,-1 0-76 16</inkml:trace>
  <inkml:trace contextRef="#ctx0" brushRef="#br0" timeOffset="63707.3681">27167 3946 516 0,'0'0'38'0,"0"0"-16"16,0 0-9-16,0 0-7 0,0 0-7 16,0 0-3-16,0 0-3 0,0 0 1 15,0 0 1-15,0 0 3 0,-39 8-1 16,33 7-2-16,3 2 0 0,2-7 0 16,1 8 0-16,0-2 3 0,5-3 0 0,6 3 2 15,-1-4 1-15,1-4 0 0,1-3-2 16,4-2 0-16,-5 1 1 15,10-2-1-15,-2-2 4 0,2 0 0 16,-1 0 0-16,-1 0-1 0,-4 0-3 0,-10 0-1 16,7 0-3-16,-5 0-1 0,-3 0-3 15,2 0-2-15,-4 3 2 0,-1 3 2 16,-1 4 4-16,-3 5 4 0,-11 1 1 16,-8 5-3-16,-5-1-10 0,-5-4-9 15,-1-2-17-15,1 1-32 0,-2-7-28 0,4-1-38 16</inkml:trace>
  <inkml:trace contextRef="#ctx0" brushRef="#br0" timeOffset="63916.1839">27238 3962 500 0,'0'0'55'0,"0"0"-15"15,0 0-14-15,0 0-9 0,0 0-11 16,0 0-3-16,0 0-3 0,0 0 0 16,0 0-6-16,56-90 3 0,-30 80-8 15,0 2-3-15,0 2-12 0,-1 4-33 16,-9 2-61-16,4 0-98 0</inkml:trace>
  <inkml:trace contextRef="#ctx0" brushRef="#br0" timeOffset="64247.3226">26434 4617 516 0,'0'0'23'0,"0"0"-8"0,0 0-8 16,0 0 0-16,0 0-4 0,0 0 1 16,0 0-1-16,111-21-1 0,-73 21-1 15,5-1-1-15,2 1 1 0,7-3 0 0,4-1 2 16,6 0-3-16,4-2-3 0,3 0-2 15,1 0-3-15,-1 1-16 0,3 2-36 16,-2 0-85-16,-4 3-129 16</inkml:trace>
  <inkml:trace contextRef="#ctx0" brushRef="#br0" timeOffset="64691.1753">27034 4848 577 0,'0'0'23'0,"0"0"4"0,0 0-3 16,0 0-8-16,0 0-9 0,0 0-6 15,0 0-6-15,0 0-2 0,0 0-1 0,-28-30 1 16,17 37 3-16,-8 11 2 0,-5 9 1 16,-2 5 1-16,2-2-1 0,0 1 0 15,1-2-1-15,4-7 0 0,3-1-2 16,6-8 1-16,3-6 2 0,2 2 1 16,2-6 0-16,0 0 0 0,2 0 1 0,1-3 0 15,-2 0 2-15,2 0-1 0,0 0-1 16,-1 1 1-16,1-1-1 15,0 0-1-15,0 1-1 0,0-1-3 16,0 0-2-16,0 2 2 0,0-2 2 0,3 0 1 16,3 0 1-16,8 0-3 0,4 2-1 15,2-2-1-15,6 0-2 0,-1 0 1 16,1 0-8-16,0-2-9 0,1 0-16 16,0 1-21-16,-1 0-34 0,2 1-26 15,-8 0-37-15</inkml:trace>
  <inkml:trace contextRef="#ctx0" brushRef="#br0" timeOffset="64974.7874">26935 4898 518 0,'0'0'59'15,"0"0"-18"-15,0 0-14 0,0 0-12 16,0 0-7-16,0 0-6 0,0 0-1 16,0 0-5-16,0 0 1 0,0 0-1 15,-4-11 4-15,11 19 0 0,5 8 0 16,2 9-3-16,-3 1 2 0,-1 3-1 16,-3 4 0-16,0 0-1 0,-4 4 1 15,-2-1-1-15,-1 1-4 0,0-2-2 16,-1-2-10-16,-3-2-20 0,1-3-49 15,-1-8-84-15,1 0-109 0</inkml:trace>
  <inkml:trace contextRef="#ctx0" brushRef="#br0" timeOffset="65188.3946">27258 5203 678 0,'0'0'26'0,"0"0"-4"15,0 0-10-15,0 0-10 0,0 0-3 16,0 0-5-16,0 0-8 0,0 0-20 16,0 0-54-16,-7-18-165 0,7 17-65 15</inkml:trace>
  <inkml:trace contextRef="#ctx0" brushRef="#br0" timeOffset="97907.703">20161 8582 82 0,'0'0'11'0,"0"0"-10"16,0 0-6-16,0 0 2 0,0 0 4 16,0 0 1-16,0 0 4 0,0 0-2 15,0 0-2-15,17-7 3 0,-11 7 0 16,1 0 1-16,-1 0 0 0,-2 0-4 0,1 0 1 15,-1 0-3-15,0 1 0 0,-4-1 0 16,3 3 0-16,1 0 2 0,-1 0 1 16,0 0 3-16,-3-3 4 0,0 5 2 15,0 1 4-15,0 3 7 0,-3 2 3 16,-4-5 2-16,1 0-2 0,-2-2-4 16,0 1-1-16,-4-3 6 0,1-1-1 15,1-1 2-15,-1 0-5 0,2 0-5 16,-3-8-4-16,4 4-1 0,-2-5-3 15,4 1-1-15,1-2-2 0,2 1-2 0,2-4-2 16,-2-5-2-16,3 1-1 0,3-4-4 16,3 5-1-16,1 3-10 0,2 3 4 15,4 0 4-15,-5 5 0 0,7 0 7 16,-5 3-2-16,2 2-3 0,5 0 0 16,-2 0 1-16,3 5 1 0,-5 4 3 0,-3-1-1 15,-2 2 2-15,-3 4-3 16,-3-4 1-16,1 9 3 0,-3 1 2 15,0 1 4-15,-8 6 1 0,-2-6-2 16,-3-1-1-16,0-5 3 0,-1-2 2 0,4-3 4 16,-2-2 2-16,4-4 2 0,3-3 1 15,-5-1-2-15,6 0-3 0,-8 0-5 16,3-1-4-16,4-8-4 0,-1 0-1 16,2-5-4-16,2-4 1 0,2-2-1 15,2-5-1-15,6 4 1 0,2 2-2 16,2 2 0-16,1 2 0 0,0 3 0 0,-2 3-1 15,0 1 2-15,-4 4-4 0,-3 1 5 16,6 1 1-16,-4 2 2 0,4 0 2 16,2 0-3-16,-6 5 4 0,1 0-3 15,-3 4-2-15,-1-1 1 0,-3 4 0 16,0 4 2-16,0-1 2 0,-7 3-1 16,-2-3 2-16,-1-4 0 0,0-2 0 15,1-4 1-15,-2-1 0 0,2 1-2 16,-1-4 0-16,-1 2-2 0,5-3 1 0,-5 0-1 15,7 0-1-15,-2 0-1 0,1 0-4 16,2-2-3-16,0 0-6 0,0-3-11 16,1-4-14-16,2-2-17 0,5-2-23 15,2-1-7-15,3 4-2 0,-3 4 0 16</inkml:trace>
  <inkml:trace contextRef="#ctx0" brushRef="#br0" timeOffset="99530.7256">19727 8837 420 0,'0'0'52'0,"0"0"-14"0,0 0-16 16,0 0-7-16,0 0-3 0,0 0-4 16,0 0-4-16,0 0-2 0,0 0-2 15,0 0-1-15,-7-29-2 0,5 29-3 0,2 0 4 16,-3 0 0-16,-2 13 2 0,-3 6 2 15,-2 10-2-15,-1 1 0 0,-1 2-2 16,-2 2-1-16,0-1 2 0,-1 0 0 16,3-2 0-16,-1-4 0 0,5-6 0 15,2-7 1-15,1-5 0 0,4-5 1 16,-1-1 0-16,2-3 2 0,-1 0 2 16,1 0 1-16,0 0-1 0,0 0-1 15,0 0-2-15,0-10 0 0,0-5 0 16,3-8-1-16,3 2 2 0,0-3-1 0,-1-1 0 15,4 1 2-15,-2-2-1 0,-1 0 1 16,1 1 1-16,0-3-1 0,-1 4-1 16,0-1 0-16,-2 9 0 0,-1 1 0 15,0 4 0-15,-1 6 1 0,-1 1 0 16,-1 4-1-16,0-1-3 0,0 1-2 16,2-2-1-16,-2 2 0 0,5 0 2 15,4 4 1-15,1 9 1 0,3 8-1 16,0 3 0-16,-3 5 0 0,3 3 0 15,-4 1-1-15,1 1 1 0,0-2-3 0,-1-2 3 16,0-1-3-16,2-3 1 0,-2-4-2 16,-2-1-1-16,2-1-2 0,-2-6-11 15,-3-1-27-15,5-1-59 0,-3-5-77 16</inkml:trace>
  <inkml:trace contextRef="#ctx0" brushRef="#br0" timeOffset="99744.1183">19547 9115 528 0,'0'0'33'0,"0"0"-15"0,0 0-9 0,79-53-6 16,-52 46-2-16,2-1-4 0,1 1-7 15,2 6-12-15,-3 0-53 0,2 1-86 16,-5 1-118-16</inkml:trace>
  <inkml:trace contextRef="#ctx0" brushRef="#br0" timeOffset="102148.7197">20217 8796 126 0,'0'0'36'0,"0"0"1"16,0 0 2-16,0 0-3 0,0 0 2 0,0 0-1 15,0 0-2-15,0 0-2 0,0 0-5 16,0 0-4-16,-8-33-4 15,8 31 1-15,0 1-3 0,-2-1-2 16,2 1-2-16,0-2-2 0,0 3-4 0,-1-2-1 16,1 0-3-16,0 1-2 0,-2-1 1 15,2 1-3-15,0 0 0 0,-1 1-2 16,1-2 0-16,0 2 1 0,0 0 0 16,-2 0 1-16,2 11 1 0,-1 10 1 15,-2 6-1-15,0 7 1 0,1 4-1 0,-1 4 1 16,0 5-1-16,1 5 1 0,-1 2 2 15,2 2-1-15,1 2 0 0,-2 1-2 16,2 0-2-16,-1 1 2 0,-1-1-2 16,1 3 2-16,-2-1-2 0,0 0 1 15,0-1-2-15,-1 0 3 0,1-4 1 16,-3-3-3-16,3-3 5 0,-1-4-5 16,1-2 0-16,0-7 1 0,0-1-2 15,2-8 2-15,-1-8-1 0,2-8 1 16,0 0-1-16,0-6-1 0,0 5-1 0,0 1 2 15,0-1 1-15,0-1 0 0,0 1 1 16,0 0-1-16,2 0-1 0,-1 6 1 16,1-6 0-16,0 6-1 0,0-8 1 15,-2-4 0-15,1 5-1 0,1-4 0 16,-2-1 1-16,1 1-1 0,-1-6 1 16,0 0 0-16,0 0-1 0,0 1 1 15,2 1-1-15,-2-2-4 0,0 0-7 16,0 2-6-16,0-2-13 0,0 0-4 15,0-4 2-15,1-3 2 0,-1-7 4 0,0 0 4 16,0 1 1-16,0-1 4 0,0 0 4 16,0 2 4-16,-1-2 3 0,-2-4 4 15,1 6 2-15,-2-5 1 0,3 7 0 16,-2-1 1-16,-2-6 2 0,2 6 1 16,-2-3 1-16,3 5-1 0,-2-2 3 0,1 1 0 15,0-1 6-15,0 0 2 16,0 0 4-16,0 1 2 0,2-1 3 15,-2 1-4-15,0 1 1 0,0-1 0 16,2 5-2-16,0-5-1 0,-1 6-3 0,1-3 0 16,-1-2 0-16,1 4 0 0,-1 0-2 15,2 0 0-15,0 5-4 0,-1-1-1 16,1 1-3-16,0-2-1 0,0 0-1 16,0 1-4-16,0 0 0 0,0 1-1 15,0 0 0-15,0 0 2 0,0 11 0 0,4 7 0 16,2 5 0-16,1 5 1 0,0 3-1 15,-2 1 1-15,1 2-1 16,-2 4 0-16,0 2-1 0,2-1 0 0,-3 1 0 16,1-2 1-16,-2-2-1 0,0-6 1 15,0 0 1-15,-2-11-1 0,0-1 0 16,1-7 1-16,-1-5-3 0,0 0 2 16,0-6 1-16,0 0-1 0,0 0 2 15,0 2-1-15,0-1-1 0,0 1 1 16,0-2-1-16,2 1 0 0,-2-1 2 0,3 0-2 15,0-3 0-15,4-6-1 0,-2-5 1 16,1 0 0-16,2-4 1 0,-1 0 0 16,0 1-1-16,-1-1 0 0,0-1-1 15,-2 1 0-15,0-4 1 0,2 1 0 16,0-3 0-16,1-1-2 0,-1 1 2 16,1-2-2-16,2-1 1 0,-2 1-1 15,0 2-1-15,2 0-1 0,1-1 1 16,-3 6 2-16,1 3 1 0,-3 2-1 15,0 7-1-15,-3 2 2 0,1 2 0 0,-3 3 0 16,0-2 3-16,0 2-3 0,2-1 1 16,-1 0 0-16,1 0-1 0,-2-1 2 15,0 2 0-15,1-2 1 0,-1 2-2 16,0 0 1-16,-3 0 1 0,-10 0-1 16,2 0 1-16,-9 0 0 0,1 0 0 0,-2 0 0 15,-3 0 3-15,6 0 1 16,1 0 0-16,5-1 0 0,0-2-4 15,0 1-1-15,0-1-1 0,1 1-1 16,5 1 0-16,2-1-1 0,4 2-4 0,-2-1-4 16,2 1-22-16,-1 0-46 0,1-1-98 15,0 1-127-15</inkml:trace>
  <inkml:trace contextRef="#ctx0" brushRef="#br0" timeOffset="103811.4657">20586 10719 387 0,'0'0'49'0,"0"0"-10"0,0 0-11 16,0 0-11-16,0 0-6 0,0 0-4 15,0 0-4-15,0 0-1 0,0 0-1 16,0 0 0-16,-23-19-1 0,31 12 0 0,1 3 0 15,7 0 0-15,0-1 1 0,-5 3-1 16,7-1 0-16,-1-1-2 0,-5 2 1 16,6-2 0-16,0 1 1 0,1-2 2 15,5-1-1-15,-2 1-1 0,1 0-1 16,-3 0 0-16,2 0 0 0,-3 2 0 16,-5-1 0-16,1 1-2 0,-2 1-1 15,-3 1 1-15,2-1-1 0,-8 1 1 16,3 1-2-16,-7 0 1 0,0-2 2 15,0 2 2-15,1 0 1 0,1 0 0 0,-2 0-1 16,1 0 0-16,-1 0 0 0,0 0 1 16,0 0 0-16,0 0-1 0,0 0 1 15,-1 0-1-15,-1 0 1 0,1 0 1 16,-1 0 0-16,0 0 0 0,0 0 0 16,1 0 0-16,0 0 1 0,-1 0-1 0,1 0 1 15,-1 0-1-15,1 0 0 0,-1 0 0 16,1-2 0-16,-1 1 0 0,1-1 0 15,-1 1 2-15,-1-3-2 16,0-1 2-16,0 3-1 0,2-2-1 0,1 4 3 16,-1-1-2-16,1 1 1 0,0-2 0 15,-3 0 0-15,3 1 1 0,-1-1-2 16,1 1 1-16,-2-1-2 0,2 1 1 16,-1-1 0-16,1 0 0 0,0 1-3 15,0 1 0-15,-2-1 0 0,2 1-3 0,0-1 2 16,0 1-3-16,-1-2 0 0,1 2-1 15,0-2 1-15,0 2 1 0,0-1 1 16,0 1 2-16,0 0 0 0,0 0 0 16,0 0 0-16,0 0-1 0,6 0-1 15,-1 0-1-15,2 0 1 0,2 1-2 16,-6 1-2-16,6 1-2 0,-4-1-10 16,0 0-32-16,6 4-45 0,-3-1-67 15</inkml:trace>
  <inkml:trace contextRef="#ctx0" brushRef="#br0" timeOffset="104171.0756">20840 10673 477 0,'0'0'53'0,"0"0"-18"0,0 0-10 15,0 0-6-15,0 0-7 0,0 0-2 16,0 0-4-16,0 0-5 0,0 0 0 16,0 0-2-16,-20-11 2 0,20 11-1 0,0 13 1 15,0 8-1-15,5 6 0 0,0 4 0 16,2 4 0-16,-1 2 0 0,2 5 0 15,-3-2-1-15,1 1 0 16,1-5 0-16,-4-3 1 0,1-4-2 0,-2-1 1 16,1-6-4-16,-2-5 0 0,2-1-1 15,-1-3-13-15,-2 1-8 0,1-1-33 16,-1-2-53-16,0 1-34 0,0-8-79 16</inkml:trace>
  <inkml:trace contextRef="#ctx0" brushRef="#br0" timeOffset="104668.0194">21232 10871 543 0,'0'0'36'15,"0"0"-15"-15,0 0-6 0,0 0-8 16,0 0-2-16,0 0-1 0,-31 87-3 16,22-57 0-16,0 0 0 0,0 0-1 15,1 0 1-15,2-5-2 0,2 0 1 16,-1-7 3-16,4-2-4 0,-1-5 4 0,1-5-5 16,1 0 1-16,0-6 1 15,-2 0 0-15,2 0 1 0,0 2 2 16,0 0 0-16,0-1 0 0,0-1 1 15,0 0-6-15,0 0 1 0,0-12-2 0,5-6 3 16,1-7 2-16,-2 1-1 0,2 0 0 16,0-2 1-16,-1 0-1 0,0 2-1 15,-3 7 2-15,3-1-1 0,-4 7 2 16,1 4 0-16,-1-1 1 0,1 4-1 16,-1-1-1-16,1 0-3 0,-2 5 1 0,3 0 0 15,5 7 0-15,2 6 2 0,5 9-2 16,1 1 0-16,-2 5-1 15,2-1 1-15,-1 4-1 0,0-1 1 16,-3 2 2-16,1 1-4 0,-1 1 1 0,-2-3-5 16,0-2-1-16,-3-3-5 0,-3-3-13 15,1-5-13-15,-5-1-27 0,0-1-32 16,0-5-31-16,-6 3-22 0</inkml:trace>
  <inkml:trace contextRef="#ctx0" brushRef="#br0" timeOffset="105183.056">21118 11284 313 0,'0'0'65'0,"0"0"-23"15,0 0-16-15,0 0-12 0,0 0-4 16,0 0-2-16,0 0-2 0,23-77-1 16,-4 62-4-16,4 1 0 0,2 0-5 15,1 0-2-15,1 4-3 0,2-1-4 16,0 0-6-16,-1 1-5 0,-1-2-5 0,0-1-2 15,1 2-3-15,-4-3-2 0,-2 0 10 16,0 0 7-16,-2 2 20 0,-4 0 17 16,-3 3 7-16,-3-2 6 0,-4 5 8 15,-3 4 5-15,1-2 5 0,-2 0 3 16,2 1-7-16,-3 0-7 0,2 0-5 16,-3 3-7-16,0-3-5 0,0 3-6 15,0 0-3-15,0-2-2 0,0 0-2 16,0 2-3-16,0-1-1 0,0 1-2 15,0 0-2-15,-4 0 1 0,-2 9-1 0,1 7 1 16,2 3-2-16,-2 7 2 0,2-1-2 16,2 2 0-16,-1 0 0 0,2 0 1 15,0 1 3-15,0-1-3 0,0-3 3 16,0-7-4-16,0 0 0 0,3-8 1 16,0 0-1-16,2 2-1 0,-1-4 1 0,0 2 0 15,2-3 0-15,0 0 2 0,0 0-1 16,1-1 0-16,0-1 0 15,2 3-1-15,-1-5 1 0,1 3-2 16,2-4 2-16,0 3 0 0,0-3 0 0,7 1 0 16,-5-2-2-16,7 0 0 0,-1 0-2 15,-8 0-4-15,11 0-2 0,-6-3-5 16,-3 1-10-16,4 0-9 0,-1-2-37 16,-6 0-56-16,-1 0-110 0</inkml:trace>
  <inkml:trace contextRef="#ctx0" brushRef="#br0" timeOffset="105436.1556">21564 11117 581 0,'0'0'32'16,"0"0"-11"-16,0 0-11 0,0 0-4 16,0 0-5-16,0 0 0 0,0 0-1 15,59-77-3-15,-41 67-1 0,0 5-6 16,-4 0-7-16,1 0-12 0,1 1-31 16,0 1-45-16,2 1-64 0</inkml:trace>
  <inkml:trace contextRef="#ctx0" brushRef="#br0" timeOffset="105630.826">21501 10986 622 0,'0'0'35'0,"0"0"-14"0,0 0-11 16,0 0-7-16,13-100-1 15,2 76-4-15,2 4-1 0,2 2-2 16,4 6-8-16,1 1-16 0,-6 6-48 0,4 3-83 16,-9 2-144-16</inkml:trace>
  <inkml:trace contextRef="#ctx0" brushRef="#br0" timeOffset="108383.0514">20201 8496 126 0,'0'0'50'0,"0"0"2"0,0 0 4 0,0 0-7 15,0 0-9-15,0 0-9 16,0 0-6-16,0 0-3 0,0 0-3 15,0 0-1-15,-17 10-3 0,7-12 1 16,-3-3-3-16,-3-2 0 0,-2-3-1 0,1 2 0 16,0 1-4-16,-1-2 2 0,0 0-2 15,-3-2-2-15,-2-1 2 0,-3 0-3 16,-3-3 0-16,-1-1-1 0,-3-2 0 16,-2-2 1-16,-1 0-1 0,-5-2-1 15,-2-3 0-15,-3 0 0 0,-1-3 0 0,-2 1 1 16,3-2 2-16,0-1 0 0,1-2-2 15,0-1-2-15,0-1 1 0,0 1-2 16,1-2 2-16,-3-1-1 16,1 2-5-16,-1-1 4 0,-1 1-4 0,0 3 4 15,1 0 1-15,0 4-2 0,5 0 1 16,1 1-1-16,3 4 1 0,4 0 0 16,4 4 0-16,2 0-1 0,5 3 1 15,1-1 0-15,2 1 0 0,3 2 0 16,-2 0 0-16,3 1-1 0,3 3 1 0,1-2-1 15,0 2-2-15,4 3 3 0,-5-3-1 16,2 1 0-16,4 3 1 0,-5-5-1 16,4 6-1-16,-1-2 2 15,1-1-1-15,0 2 0 0,-2-1 1 0,2-1-2 16,1 2 1-16,4 1 0 0,-4 0 0 16,3 2 0-16,1-1 1 0,0 2 0 15,-1-2-1-15,1 1 1 0,-2-1-2 16,2 1 1-16,-1-1 0 0,1 2 0 15,-2-2 0-15,2 2-1 0,-2-2 2 0,2 1-2 16,-1-1 2-16,1 1-1 0,-2-1-1 16,3 2 1-16,-4-2 0 15,-1-2 1-15,4 4-1 0,0-3 0 0,0 3-1 16,3 1 1-16,-1-2 0 0,1 2 0 16,-2-1 1-16,1 1-1 0,-1-1-1 0,1 1 2 15,-1-2-2-15,1 2 1 16,-2-1 0-16,2 1 0 0,-1-2 0 15,1 2 0-15,1-1 1 0,-2 1 0 16,2 0-1-16,-1-2 0 0,1 2-1 0,-2 0 1 16,2 0 0-16,-1-2 0 0,1 2 0 15,-1 0-1-15,1 0-2 0,-2 0 2 16,2 0-1-16,0 0 0 0,-1 0 1 16,1 0-2-16,0 0 1 0,0 0 1 15,0 0 0-15,0 0 1 0,0 0 0 0,3 8 0 16,4 3 0-16,4 2-1 0,-2-1 1 15,-2-2 0-15,3 0 0 0,0 1 0 16,1 1 0-16,1 3 0 0,2-1-1 16,-4 1 1-16,3 0-2 0,-2 2 2 15,1 1-1-15,-1 0 0 0,0 2 1 16,0-2 0-16,-1 2-1 0,-1-2 1 16,1 0-1-16,-3-5 0 0,-1-1-1 15,-3-5 4-15,-2-4-2 0,2 2 0 16,-3-5 0-16,0 0 1 0,0 0 1 0,2 2 1 15,-2-2 1-15,1 0-1 0,-1 1 0 16,0-1-1-16,2 0 0 0,-2 0-2 16,0-11 1-16,-3-4 0 0,-2-5-1 15,-2 1 0-15,1-1 0 0,-2 0 0 16,-1-1 1-16,0 1 0 0,0-1 0 16,-3 1-1-16,0 0 1 0,-1 1-1 15,0 1 0-15,-1 0 0 0,1 1 1 16,1 0-1-16,-1 3 3 0,4 3-3 15,0 1 0-15,3 4 0 0,3 3 0 0,-3-3 0 16,3 3 0-16,0 0 0 0,0 0 0 16,3 3 0-16,-3-5 0 0,0 1 0 15,0 2 0-15,2-1 0 0,1 3 0 16,-3-2 0-16,3 2-2 0,0 0 1 16,-1-1 0-16,1 1 1 0,-2-2 0 0,2 2-1 15,0 0 0-15,0-1-1 16,0 1 0-16,0 0 1 0,0 0-1 15,0 0 2-15,2 0 0 0,11 0-1 16,3 0 1-16,4 0-1 0,0 3 1 0,-7 0 1 16,3 2-1-16,0-2 0 0,-6-2 0 15,9 2-1-15,-1-1 1 0,-1 1 0 16,0-2 0-16,0-1-1 0,3 0 1 16,-1 0 0-16,0 0 0 0,1 0 1 15,-2-1-1-15,-5 1-1 0,6-2 0 0,-7 2 0 16,0 0 0-16,2 0 1 0,-3 0-2 15,-1 0 2-15,-5 0-1 0,1 2 0 16,-6-2 1-16,0 0 0 0,0 0 1 16,2 1-1-16,-1-1 0 0,1 2 1 15,-1-2-2-15,-1 1 2 0,3-1 0 16,-3 2 1-16,1 0-1 0,-1 5 1 16,-4 4-2-16,-3 4 1 0,-8 4-1 15,2-2 1-15,-1 1-2 0,-1 2 1 16,1 0-2-16,2 3 0 0,-1 1-2 0,0 3-1 15,2 1-4-15,1 1-6 0,3-1-16 16,2-1-22-16,4-9-49 0,1-2-59 16,0-7-109-16</inkml:trace>
  <inkml:trace contextRef="#ctx0" brushRef="#br0" timeOffset="109863.5266">16926 8079 319 0,'0'0'70'0,"0"0"-16"16,0 0-15-16,0 0-15 0,0 0-7 15,0 0-7-15,0 0-3 0,0 0-3 16,0 0-4-16,0 0-2 0,-28-15 0 16,28 9 1-16,3-3 1 0,9-4 1 15,7-2 1-15,4-2-1 0,0-1 0 16,3-1-1-16,1-2 1 0,1 0-1 16,1-2-3-16,-2 0 4 0,1 1-5 15,-1-2 4-15,1 5-1 0,-1 1-5 16,-1 1-1-16,-3 5-7 0,-7 3-13 0,2 3-12 15,-8 5-31-15,3 1-31 0,-2 3-41 16</inkml:trace>
  <inkml:trace contextRef="#ctx0" brushRef="#br0" timeOffset="110127.1037">17150 8017 357 0,'0'0'70'0,"0"0"-17"0,0 0-8 16,0 0-13-16,0 0-9 0,0 0-6 15,0 0-6-15,0 0-6 0,0 0-5 16,-20-18-1-16,20 18-1 0,0 0 0 16,6 9 3-16,5 9 0 0,2 8-1 0,1 6 1 15,-2 5-3-15,1 5 1 16,0 3-4-16,0 3 2 0,2-1-3 15,-2-3-1-15,2-4-5 0,-3-7-4 16,2-6-8-16,-3-4-33 0,-4-8-43 0,-3-6-60 16</inkml:trace>
  <inkml:trace contextRef="#ctx0" brushRef="#br0" timeOffset="110643.6228">17620 8195 484 0,'0'0'48'0,"0"0"-19"0,0 0-15 15,0 0-8-15,0 0-5 0,0 0-1 16,0 0 1-16,0 0-1 0,0 87 0 0,-1-62-1 15,-2 0 0-15,0-1 0 0,1-6 0 16,2 2 3-16,-1-8-2 0,1 2 0 16,-2-1 0-16,2 0-1 0,-1-1 1 15,1-8 1-15,0 3 3 0,0-7-1 16,0 0 3-16,0 0 1 0,0 1 1 16,-2-1-2-16,2 1-1 0,0-1-3 15,-1 0-1-15,-1-1-1 0,0-11 1 16,-1 0 0-16,2-7 1 0,1-1 0 15,0 1 1-15,0-1 0 0,0 1 1 0,0 5 0 16,0-1 1-16,0-1 0 16,0 2 0-16,0 1 0 0,0 7-1 0,0 0-3 15,0-1-1-15,0 3 0 0,0-2-2 16,2-2 1-16,2 6 0 0,5-3 1 16,6 2-3-16,4 3 2 0,2 1-1 0,0 10-1 15,-1 3 1-15,0 4 1 16,-3 3 0-16,2 4-1 0,-1 2-3 15,-1 2-2-15,-3-1-5 0,2 5-3 16,-3-1-7-16,0-1-14 0,-4 1-14 0,0-3-22 16,-5-8-25-16,2-1-18 0,-4-8-30 15</inkml:trace>
  <inkml:trace contextRef="#ctx0" brushRef="#br0" timeOffset="111471.567">17591 8500 421 0,'0'0'28'0,"0"0"-11"0,0 0-10 15,0 0-5-15,0 0-4 0,42-99 0 16,-17 77-3-16,4-3-4 0,1 1-6 16,-1 1-3-16,0 2-7 0,-2 2-1 15,-2 2 1-15,-1 2 5 0,-2 1 5 16,-2 1 5-16,-5 6 7 0,-1-1 1 0,-5 4 3 15,-5 1 2-15,2 2 2 0,-6 1 0 16,0-2 3-16,0 2 5 0,1 0 4 16,1 0 6-16,-1 0 1 0,1 0-1 15,2 0-2-15,-1 0-5 0,3 7-2 16,0 1-4-16,-1 1-3 0,1 5-3 16,0 0 1-16,0 4-2 0,1-1-2 15,0-2 0-15,-3-3 0 0,2 1 0 16,0-1 0-16,-1-1-2 0,-1 3 1 15,1-5 1-15,-3-5 0 0,-1 7 2 0,1-6 1 16,-1-1 0-16,1 1 4 0,-2-5 0 16,0 0 3-16,0 0 0 0,0 2 1 15,0-1 0-15,0 0 1 0,0 2 1 16,0-3-3-16,-5 0-1 0,-6 0-2 16,-2-3-2-16,0-3-1 0,3-3-1 0,1-6-2 15,2-2 1-15,-3-7-1 0,2 0 1 16,3-2-3-16,0 0 1 15,2 0 2-15,-1 10-3 0,3-4 1 16,-1 8-1-16,2-3 0 0,0 1 0 0,0 0-1 16,0-3-3-16,0 4 2 0,9-6-1 15,0 6 0-15,-2 2 1 0,4 2-1 16,1 2-1-16,-3 3 1 0,8-2-1 16,-7 5 0-16,4 1-1 0,1 0 1 15,2 7 0-15,1 7 2 0,-5 4 0 0,-6 4 1 16,-3 2 0-16,-2 2 1 0,-2-1 0 15,0 0 1-15,-5-1-2 16,-1-1 3-16,0-3 0 0,0-6 2 0,0-1-1 16,1-5 1-16,3-6 2 0,-3 6-3 15,2-5 0-15,-1 0 0 0,1 0 0 16,3-3-1-16,-1 0 0 0,1 0 0 16,-2 0-1-16,1 0-1 0,-1 0-1 15,2 0-1-15,-1 0 0 0,1 0 0 16,0 0 2-16,6-9-1 0,7-4 1 0,4-5 0 15,3 1-1-15,0 3 1 0,-1 3 0 16,3 2-1-16,-7 3 0 0,2 4 1 16,-2 2-2-16,0 0 1 0,0 4-1 15,-4 5 2-15,-5-2 0 0,-6 8 0 16,0 7 1-16,-6 2 0 0,-8 5-1 16,-4-2 1-16,-2-1 1 0,-1-5-1 15,0-1-3-15,3-5 0 0,3-4-5 16,1-2-11-16,6-5-42 0,4-1-97 15,-5-3-134-15</inkml:trace>
  <inkml:trace contextRef="#ctx0" brushRef="#br0" timeOffset="111644.1176">18567 8216 380 0,'0'0'-201'15</inkml:trace>
  <inkml:trace contextRef="#ctx0" brushRef="#br0" timeOffset="115750.7898">20408 8431 3 0,'0'0'8'0,"0"0"1"15,0 0 0-15,0 0 0 0,0 0 2 16,0 0 0-16,0 0 1 0,0 0 0 0,0 0-1 16,0 0 1-16,-17 0 1 0,15 0 3 15,1 0 5-15,-1 0 3 0,1 0 2 16,1 0 0-16,-2 0-2 0,2 0-4 16,0 0-3-16,0-5-5 0,0-4-3 15,5-7 0-15,4-2 0 0,3-1 0 0,2-3 0 16,1 0 0-16,1-3 2 0,3-2 1 15,0-1 2-15,3-2 1 16,2 0-2-16,1-2-1 0,3-2-4 16,3 1-2-16,1-2-1 0,1-2-2 0,0 0-2 15,4-1 1-15,0-3-2 0,5-3-3 16,1-1 3-16,4-1-4 0,2-3 2 16,1 1 2-16,0-2-1 0,-3-1 4 15,0 5-3-15,-3 2 0 0,0 1 1 16,-1 5-2-16,-4 2-1 0,-1 1 4 0,-2 1-2 15,-3 2 1-15,1 1 0 0,-4 0-3 16,0 0 3-16,1 3-2 0,-2-1 2 16,-2 4 1-16,-1-1-2 0,-1 0 1 15,-4 3-1-15,0 0 1 0,-3 4-1 16,-2 0 0-16,0 3 2 0,-4 0-2 0,-2 6 0 16,-1-1 0-16,-4 5-2 15,-2 2 1-15,0 0-1 0,-3 4 0 16,0-1-1-16,0 1 1 0,2 0-1 15,-1-2 1-15,1 2-1 0,-1-1 2 0,2 1 1 16,-3-2 2-16,1 2 0 0,-1-1-1 16,2 1 0-16,-2-2-2 0,1 2 2 15,-1-1 1-15,0 1 0 0,1 0 0 16,-1 0 1-16,0-2-1 0,2 2-1 16,-2 0 2-16,0 0-3 0,0-1 3 0,1 1-2 15,-1 0 1-15,0 0-1 16,0-2 0-16,0 2-1 0,0 0 2 15,0 0 1-15,0 0-1 0,0 0 0 16,0 0 0-16,0 0-1 0,0-1 0 0,0 1 0 16,0 0 1-16,0 0-1 0,0 0 1 15,0 0-2-15,0 0 1 0,0 0-1 16,0 0 0-16,0 0 0 0,0 0 2 16,0 0 1-16,0 0-1 0,0 0 1 15,0 0-2-15,0 0-1 0,0 0 0 0,0 0-3 16,-4 0 3-16,-3 3-1 0,-2 3-1 15,-2 1 2-15,-1 3 0 0,-2 0 0 16,2 2 0-16,-2-3 0 16,0 2 0-16,0 1 2 0,0 1-2 0,-2-1 0 15,1 0-2-15,-2 1 2 0,1 0 0 16,-1-1 0-16,1 0 0 0,3-4 0 16,1-1 0-16,2-2 0 0,2-1 0 15,-3 3 3-15,7-6-1 0,-7 3-1 16,6-2 1-16,1-1-1 0,-1 0-1 0,5-1 0 15,-1 0 0-15,1 0 0 0,-2 0 0 16,1 2-1-16,-1-2-1 0,1 0-2 16,0 0-1-16,-1 0 1 0,2 0 0 15,-1 0 3-15,1 0 1 0,0 0 1 16,3-6-1-16,7-3 2 0,3-3-2 16,3 0 0-16,1-1 1 0,3 1-1 15,2-1 1-15,0-1-1 0,1-1 0 16,1 1-1-16,0 1 0 0,0-1 1 15,-3 2 0-15,0 1 0 0,-1 0 0 0,-2 1 1 16,0-1 0-16,-6 4 0 0,1 0 1 16,-4 2-1-16,-2-2 2 0,2 3-3 15,-5 1 5-15,0 2-3 0,-4 1 3 16,0-2 2-16,0 2 3 0,2 0-1 16,-2-2 2-16,0 2-1 0,1 0-6 15,-1 0-1-15,0 0-5 0,0 0 0 0,-4 0 2 16,-5 2 0-16,2 3 0 15,-2 0 0-15,-2 5 0 0,1-1 0 16,-4 4 1-16,2 1 0 0,0 0-1 0,0 1 0 16,1 2 0-16,-2 1 2 0,0 0-4 15,-2 3 4-15,0 1-2 0,-3 1 0 16,1 0 0-16,-1-2 0 0,0-1 0 16,-1 0-2-16,1-1 4 0,1 1-4 15,7-8 1-15,0-1-4 0,3-4-2 0,4-3-1 16,-3 3-2-16,3-3-6 0,-3 4-10 15,0-3-10-15,3-2-16 16,1 2-16-16,2-5-25 0,-2 0-9 0,2 0-15 16</inkml:trace>
  <inkml:trace contextRef="#ctx0" brushRef="#br0" timeOffset="116187.7001">21566 6988 405 0,'0'0'65'15,"0"0"-16"-15,0 0-15 0,0 0-10 0,0 0-7 16,0 0-7-16,0 0-3 0,0 0-6 16,0 0-2-16,0 0-3 0,-8-14 0 15,6 14 2-15,2 0 3 0,0 1-1 16,0 10 1-16,0 5-1 0,5 4 1 16,0-2-1-16,1-1-1 0,1 0 1 0,1-3 0 15,0 2 1-15,2-2 1 16,-1 2-2-16,0-3 1 0,1 1 2 0,-3-3-2 15,0 1 3-15,-2-5-5 16,1 1 1-16,-2 2-1 0,-1-8 1 0,1 3 0 16,-3-3 0-16,2 2-1 0,-1-1 0 15,1 0-2-15,-3-3-2 0,0 0 0 16,0 0-3-16,1 1-5 0,-1-1-18 16,0 2-42-16,2-2-65 0,-2 0-91 15</inkml:trace>
  <inkml:trace contextRef="#ctx0" brushRef="#br0" timeOffset="117111.5349">21990 7342 366 0,'0'0'67'16,"0"0"-17"-16,0 0-15 0,0 0-12 15,0 0-5-15,0 0-6 0,0 0-5 0,0 0-2 16,0 0-2-16,-3-24-2 0,12 9 1 16,4 1-2-16,1-1 2 0,5-1 1 15,1-1-1-15,4 0 0 0,0-1-4 16,-1 1 1-16,1 0-4 0,-1 2 4 16,0-1 0-16,-2 4 0 0,1-2 1 15,1 5-4-15,-1-2-2 0,-8 2-4 0,-2 7-7 16,-8 1-19-16,-4 1-22 15,4 0-24-15,1 0-14 0,-1 3-12 16,-2 10-7-16</inkml:trace>
  <inkml:trace contextRef="#ctx0" brushRef="#br0" timeOffset="117423.0592">22160 7256 239 0,'0'0'74'0,"0"0"-7"0,0 0-14 15,0 0-9-15,0 0-7 0,0 0-8 16,0 0-3-16,0 0-6 0,0 0-6 16,0 0-3-16,-21-22-7 0,21 22-2 15,-2-1-5-15,2 1-1 0,0-2-2 16,0 2 0-16,0 0 2 0,0 0 2 16,2 5 4-16,5 8-1 0,5 4 1 15,-1 1 0-15,1 1 0 0,-1 0 1 16,0 2-1-16,-1-1-1 0,0 2-2 0,0-4 1 15,-3 0-1-15,2-1 0 0,-2-5 0 16,-1 0-1-16,-2-4-1 0,1-1-3 16,-1 2-3-16,-3-6-5 0,2 2-8 15,-3-5-11-15,0 0-14 0,0 0-13 16,2 1-20-16,0-1-29 0,-2 2-65 0</inkml:trace>
  <inkml:trace contextRef="#ctx0" brushRef="#br0" timeOffset="118107.0825">22586 7318 555 0,'0'0'34'16,"0"0"-10"-16,0 0-12 0,0 0-5 16,0 0-3-16,0 0-3 0,0 0-4 15,0 0-2-15,0 0 0 0,0 0 1 16,-32-17 3-16,29 37 1 0,0 4 1 0,2 3 0 15,-2 2-2-15,1-2 1 0,1-1-2 16,1-6 3-16,0 0-1 0,0-7 1 16,-2 0-1-16,2-1 1 0,0-6-1 15,0 0 0-15,0-6 2 0,0 0 2 16,0 0 2-16,0 1-1 0,0-1-1 0,0 0-2 16,-1-1 0-16,1-14-2 15,-1-7 1-15,1-5 0 0,0 1 0 16,0 0 1-16,0 1-1 0,0 0-1 15,0 1 0-15,0 6 0 0,1 0 0 0,-1 7 0 16,0 5 1-16,1 0 0 0,-1 6-2 16,0-2-2-16,0 2-1 0,0-2 1 15,0 1 0-15,2 1 2 0,-1 0-2 16,5 0 0-16,6 1-5 0,1 11 3 16,5 3 1-16,-1 1 2 0,0 4 1 0,-1 1-3 15,1 0-6-15,-1 3-6 16,0-2-10-16,-3-1-16 0,-2-1-25 15,0 0-28-15,-6-5-29 0,0 3-33 16</inkml:trace>
  <inkml:trace contextRef="#ctx0" brushRef="#br0" timeOffset="118316.4298">22476 7585 342 0,'0'0'36'0,"0"0"-12"15,0 0-7-15,26-78-4 0,-7 56-5 16,4 2-2-16,4 2-4 0,2 1-1 16,2 2-2-16,0 0-5 0,-2 3 0 15,2-1-7-15,-2 6-4 0,-2-1-10 16,-2 2-16-16,-1 2-15 0,1 0-9 16,-4 3-1-16,1-2 14 0,-1 0 12 15,0-2 7-15</inkml:trace>
  <inkml:trace contextRef="#ctx0" brushRef="#br0" timeOffset="118591.7411">23017 7283 14 0,'0'0'43'16,"0"0"12"-16,0 0 16 0,0 0 4 16,0 0-2-16,0 0-4 0,0 0-9 15,0 0-10-15,0 0-12 0,0 0-8 16,0-62-5-16,-7 54-1 0,4 4-10 0,0 2 1 16,-5-4-7-16,4 2 2 15,-4-2-1-15,-1 1-4 0,4 5-2 16,-5-2-3-16,-3 2 2 0,-3 2-4 15,1 2 2-15,3 5-3 0,1 5 1 0,2 2-1 16,-2 11 2-16,2-2-1 0,3 2 1 16,1-1-1-16,5 0 0 0,0-3 1 15,5-3 0-15,6-2 0 0,4-1 0 16,2-2 0-16,3-1-2 0,3-3 0 16,3-1-3-16,2-3-4 0,1 0-7 0,0-5-7 15,-1 0-13-15,0-2-15 0,0-3-29 16,1-8-46-16,-3-4-96 0</inkml:trace>
  <inkml:trace contextRef="#ctx0" brushRef="#br0" timeOffset="118747.7375">23372 7308 565 0,'0'0'37'16,"0"0"-16"-16,0 0-9 0,0 0-9 15,0 0-9-15,0 0-10 0,0 0-23 16,0 0-114-16,0 0-139 0</inkml:trace>
  <inkml:trace contextRef="#ctx0" brushRef="#br0" timeOffset="120890.9871">20323 8629 126 0,'0'0'36'0,"0"0"-5"15,0 0-5-15,0 0-4 0,0 0-2 16,0 0 0-16,0 0-3 0,0 0-5 16,0 0-5-16,-20-7-4 0,18 7-2 15,2 0-3-15,-1 0-1 0,1-2 0 16,-2 2 0-16,2 0 2 0,-1 0 2 0,1 0 2 15,-2 0 1-15,2 0 5 0,0 0-1 16,0 0 4-16,0 0 5 0,0 0-2 16,0 0 4-16,0 0 1 0,5 0 0 15,0 0-2-15,10-1-3 0,2 1 1 16,3-2-2-16,8 0-3 0,-4 0-3 0,2 0-1 16,1-1-2-16,2-1 0 15,1 2-1-15,3-1 1 0,4-1 2 16,1 1-3-16,1-1 1 0,1 1-3 15,1 0 0-15,1-2 0 0,3 3-1 0,1-3 0 16,3 2-1-16,1 0 1 0,0 0-1 16,1 0 0-16,-3-1 1 0,2 1-1 15,-2 2-1-15,3 0 1 0,0-2 0 16,-1 1 0-16,2 0 1 0,0-3-2 16,-1 1 2-16,1 0-1 0,-1-3-4 0,2 4 4 15,-1-3-2-15,0 1 2 16,-1 0 0-16,0 1 0 0,0-1-4 0,-2 0 4 15,0 1 0-15,-4 1 0 16,1 2 1-16,-2-1-2 0,1 0 1 0,-2 1 0 16,-1 1-2-16,0 0 2 0,-4-2 0 15,-2 2-1-15,-3 0 2 0,-3-2-1 16,1 2 0-16,-1-1 0 0,-2 0 2 16,-8 0-2-16,-1-1 1 0,-5 2-1 15,-2-2 1-15,2 1 0 0,-2-1 0 0,-1 1 2 16,-5-1-2-16,4 1 0 0,-5 1 0 15,-1-2-1-15,2 2 1 16,-6 0-1-16,0-2 1 0,0 2 0 16,2 0 0-16,0 0 1 0,-1 0 0 0,1 0 0 15,-1 0-2-15,1-1 2 0,-2 1 0 16,1 0-1-16,-1 0 0 0,0 0-1 16,2 0-1-16,-2 0 1 0,0 0 0 15,1 0 2-15,-1 0 0 0,0 0-1 16,0 0 0-16,0 0-1 0,0 0 0 0,0 0 2 15,0 0-2-15,0 0 0 0,0 0 1 16,-1 0-1-16,-1 0-1 0,1-2 1 16,-5 1-4-16,0 0 0 0,-4-2-1 15,1-1-1-15,-2 4 0 0,-7-4-1 16,1 1 1-16,-6 0 1 0,-2 2 0 16,1-1 2-16,-4 0 1 0,1-1 0 15,-1 1 0-15,1 1 1 0,1 0 1 16,-2 0 0-16,2-3 2 0,0 3 0 15,9-2 3-15,1 1 3 0,6 0 0 0,3 1 2 16,2 1-3-16,0-2 2 0,0 1-2 16,1-1-1-16,-1 2 1 0,5 0-4 15,-2-1-3-15,2 1-2 0,-2 0-3 16,2 0-1-16,-1 0-1 0,1 0 0 16,0 0 3-16,0 0 2 0,0 0 3 0,8 0 0 15,6 4 1-15,-3 3-1 0,3-3-1 16,0 1 0-16,0-1-1 15,5 3 2-15,0-5 0 0,-4 2-1 16,1-2 0-16,3 1-1 0,-1-1 1 0,6 0 0 16,1 1 1-16,-1-1 1 0,1 0-2 15,1 1 1-15,0 0-1 0,-3-1 0 16,-5-2 0-16,-1 1 0 0,-5-1 0 16,-6 0 0-16,5 0 1 0,-5 0-1 15,-2 0 1-15,2 0 1 0,-6 0 2 0,0 0-1 16,0 0 1-16,0 0-1 0,2 2 1 15,-2-2-3-15,0 3 0 16,-5-1 0-16,-5 1 0 0,-4 4 0 0,-1-1 0 16,-3 2 1-16,-1-2-1 0,1 3 2 15,0-2 4-15,-2 4-6 0,-1 0 5 16,0 1-6-16,-2 2 0 0,1-1-1 16,0-1 1-16,1 0 0 0,-2-1 0 15,0 0-1-15,1 2-3 0,0-1 3 16,-1 1-2-16,3-1 0 0,-2-2-1 0,6 0-3 15,5-2-3-15,3-1-1 0,4-4-8 16,0 0-11-16,4-3-18 0,-1 0-21 16,1 0-28-16,0 0-23 0,9 0-41 15</inkml:trace>
  <inkml:trace contextRef="#ctx0" brushRef="#br0" timeOffset="121347.6044">22347 8470 356 0,'0'0'73'0,"0"0"-15"0,0 0-10 15,0 0-12-15,0 0-7 0,0 0-5 16,0 0-8-16,0 0-4 0,0 0-3 0,-40-66-2 16,40 66-3-16,-2-1-1 0,2 1-3 15,0 0 0-15,-1-2-1 0,1 2-3 16,-2-1 1-16,2 1 0 0,-1 0-1 16,0 0 4-16,-2 9 1 0,0 6 1 15,-2 7-2-15,2-1 2 0,2 4 2 0,-1-2-2 16,0 5 4-16,0-2-6 0,1-2 0 15,-2 0 1-15,2-8-1 16,1 3 0-16,0-7 1 0,0 3-1 0,0-1-1 16,0 0 1-16,0-1-2 0,0-1 2 15,0 1-2-15,0-9 1 0,0 1 0 16,0-5 0-16,0 0 1 0,0 0-2 16,0 3 2-16,0-2-1 0,1 1 0 15,-1-1-2-15,1 1-8 0,-1-2-10 16,2 0-24-16,-2 0-47 0,1 0-73 0,5 0-120 15</inkml:trace>
  <inkml:trace contextRef="#ctx0" brushRef="#br0" timeOffset="122374.3658">22946 8821 412 0,'0'0'59'0,"0"0"-16"0,0 0-14 16,0 0-9-16,0 0-4 0,0 0-5 15,0 0-5-15,0 0-5 0,0 0-1 16,0 0 0-16,-15-17 0 0,24 12 1 16,7-1 1-16,6-2-1 0,4 2 1 15,0-1-1-15,1 1-1 0,2 0 2 16,-3 0-2-16,2-1 0 0,-1 3 0 16,-1 0 0-16,-1 0-2 0,-1 1 2 15,0 0-2-15,-7 1-1 0,1 2-1 16,-1 0-3-16,-5 0-5 0,4 0-3 0,-5 0-5 15,-1 2-8-15,0 1-16 0,-6-1-22 16,4 3-21-16,-4-2-16 0,-2 0-19 16</inkml:trace>
  <inkml:trace contextRef="#ctx0" brushRef="#br0" timeOffset="125292.6488">22868 8931 262 0,'0'0'45'0,"0"0"-12"16,0 0-8-16,-22-77-3 0,19 67 3 15,2 5 1-15,-1-5 3 0,1 6-1 16,-1 0-5-16,0-1-6 0,2 5-6 16,-2-2-4-16,2 2-3 0,0 0 0 15,-1-1-1-15,1 1 2 0,0-2 0 16,0 2 0-16,0-1 1 0,0 1 0 16,0-2 1-16,0 2 1 0,0 0 3 15,0 0 1-15,0 0 0 0,0 0-1 16,0 11-3-16,8 6 0 0,-1 7-2 0,1 2-1 15,-1 4-2-15,0 3 1 0,0 4-3 16,-1 1 0-16,-1 1 0 0,1 3 1 16,0-2 2-16,-1 2-4 0,-1-3 5 15,-1-3-5-15,2-4 0 0,-3-5 1 16,1-9 0-16,0-1-1 0,-1-8 0 0,-1-4-1 16,3 4 0-16,-1-5 0 15,-1 0-1-15,1-1 1 0,-3-3 1 16,0 0-2-16,0 0 1 0,1 0 1 15,1 3-3-15,2-3 0 0,3-8-2 0,3-7-1 16,-1-5-1-16,-3-1-2 0,-3-2 0 16,-2 0-1-16,-1-3-2 0,0 1-1 15,-7-4-3-15,-1-2 6 0,-1-1-2 16,0-1 8-16,0 1 1 0,-1 0 1 16,-2 1 2-16,2-1 0 0,-1 1 1 0,1 4 1 15,1 3 2-15,3 7 1 16,-2 0 4-16,3 9 0 0,1-4 4 15,-1 4-2-15,4 3 3 0,-1 0-3 16,2 5-2-16,-1-1 0 0,1 1-6 0,0-1 0 16,-1-1-3-16,1 1-2 0,0 1 0 15,0 0 1-15,0 0-1 0,0 0 2 16,1 13 0-16,6 10 0 0,2 7 1 16,1 4 0-16,0 3 0 0,-2 3-1 15,1 1 0-15,-1 0 1 0,-2-3 2 0,1-1-3 16,-1-5 4-16,1-7-4 0,-3-7 0 15,1-1 0-15,-3-7-1 0,1 0 0 16,0 1 1-16,-1-7-2 16,-1 1-2-16,-1-5-3 0,0 0-5 0,0 0-9 15,2 1-13-15,-2 0-18 0,1 0-51 16,1-1-61-16,-2 3-108 0</inkml:trace>
  <inkml:trace contextRef="#ctx0" brushRef="#br0" timeOffset="125728.8165">22878 9179 484 0,'0'0'29'0,"0"0"-17"0,0 0-7 16,0 0-2-16,0 0-1 0,0 0-2 15,0 0 0-15,0 0 1 0,0 0-1 16,0 0-1-16,45-42 1 0,-32 42-2 16,6 0 2-16,-1 0-1 0,-6 0 1 15,10 0-1-15,-4 0-2 0,0 0-2 0,5-4-4 16,-6 3-15-16,-1-2-21 0,-4 1-48 15,4 2-59-15</inkml:trace>
  <inkml:trace contextRef="#ctx0" brushRef="#br0" timeOffset="126391.5365">23316 9219 634 0,'0'0'27'0,"0"0"-2"16,0 0-16-16,0 0 0 15,0 0-3-15,0 0-4 0,0 0-2 16,0 0-1-16,0 0-1 0,0 0-2 15,-32-24 1-15,31 24 1 0,1 0 5 0,0 15-4 16,0 2 7-16,4 7-6 0,2 1-3 16,1-2 3-16,-1 0-1 0,0 0 0 15,0 0-1-15,-2-3 0 0,0-5-2 16,2 0 2-16,-3-5-4 0,-2 0 1 16,2-1-5-16,-1-4-5 0,-1 0 0 0,-1-5 0 15,0 0 0-15,0 0-2 16,0 0-3-16,2 0 1 0,-2 0 3 15,0-4 8-15,0-9 7 0,-3-1 1 16,-2-2 0-16,-1 1 0 0,-1 2 4 0,2 2 1 16,-3-4 3-16,2-1 3 0,2 8 3 15,-3-7-5-15,1-1-1 0,3 5-2 16,-1-5-1-16,1 7 3 0,1-3 2 16,2 1-2-16,0-1-4 0,0-4-1 15,0 5-8-15,6-4 5 0,-1 6-2 0,1 2 2 16,2 0-3-16,1 4 1 0,1 1 0 15,1 2 1-15,5 0 0 16,0 2 0-16,2 7 4 0,-1 2-3 16,-2 2 4-16,-1 2-4 0,-1-1-1 0,1 1 1 15,-1 1 0-15,-1-3 1 0,-1 2 0 16,-3-4 1-16,-2 1-2 0,-2-4 0 16,-4 4 2-16,0 5 4 0,0 0-1 15,-7 5 3-15,-6 1-4 0,-8-3 0 16,0-1 0-16,-1-2-4 0,-3 0 3 0,1-3-1 15,-1-3-1-15,1 0 0 0,0 0-3 16,0-5-2-16,5-2-4 0,9-1-14 16,6-1-58-16,4-2-141 0,-2 0-83 15</inkml:trace>
  <inkml:trace contextRef="#ctx0" brushRef="#br0" timeOffset="126596.6243">23861 9255 567 0,'0'0'-14'0,"0"0"-41"0,0 0-121 15,0 0-102-15</inkml:trace>
  <inkml:trace contextRef="#ctx0" brushRef="#br0" timeOffset="133094.659">20028 7307 95 0,'0'0'38'16,"0"0"9"-16,0 0 1 0,0 0-1 0,0 0-7 15,0 0-13-15,0 0-4 16,0 0 2-16,0 0 1 0,0 0 0 15,10-36-2-15,-10 33-6 0,0 3-4 16,0 0-2-16,1-2-4 0,-1 0 0 0,0 2-1 16,0-1 0-16,0 1-3 0,2-2 0 15,-2 2-1-15,0-1-2 0,0 1-1 16,0-2-1-16,0 2-2 0,0 0 2 16,0-1-2-16,0 1-1 0,0 0 1 15,0 0-2-15,0 0 1 0,0 0 1 0,0 0 1 16,0 0 2-16,0 0 2 0,0 1 1 15,0 5-2-15,3 5 0 0,-2 0 1 16,0 1 1-16,2 6-1 0,-1-6 0 16,1 8 0-16,-2 0-1 0,1 0-1 15,1 5 2-15,-2 0 0 0,1 0 0 16,0 2 1-16,-2 1-1 0,2 1-1 16,-2 0 1-16,0 1-1 0,0-1 3 15,0 1-4-15,0-2 0 0,0-1 1 16,0-1 0-16,0-2-1 0,0 1 1 0,-2-3 3 15,0 1-3-15,0-6 3 0,2 0-3 16,-1-5-2-16,1 3 2 0,0-2-1 16,0 0-1-16,0 0 1 0,0 1 0 15,0-2 0-15,0 1 0 0,0 7 1 16,0-6-1-16,0 7 0 0,0-1 0 16,0-2 0-16,0 6 1 0,0-1-1 15,0 0 0-15,-2 0-1 0,2 2 1 16,0 3-1-16,0-1 1 0,0 0 0 15,0-7-1-15,0 0-1 0,0-8 0 0,0-6-1 16,0 1 2-16,0-4-1 0,0 4 1 16,0-1-2-16,0 0 0 0,0-6 1 15,0 0 0-15,0 5-1 0,0 1 3 16,0-2 0-16,0 7-1 0,0-7 1 16,2 1-2-16,-1 4-1 0,1-5-2 0,0 8-4 15,0-4-6-15,-2 3-15 16,1 0-19-16,-1-2-28 0,0 7-31 15,1-7-31-15</inkml:trace>
  <inkml:trace contextRef="#ctx0" brushRef="#br0" timeOffset="133775.0772">20041 8058 205 0,'0'0'47'0,"0"0"-8"15,0 0-8-15,0 0-4 0,0 0-5 16,0 0-6-16,0 0-5 0,0 0-3 16,0 0-2-16,-19-27-3 0,19 27-1 0,0-2 0 15,0 1-1-15,0-3-1 0,0-1 1 16,3 0 1-16,3-1-1 15,-1 2 4-15,4 1-1 0,6-5 2 16,-1 1 1-16,3 0-1 0,-4 3 0 0,2-2-1 16,1 1 0-16,-2 0-1 0,2 0 0 15,0 2-3-15,1-2-1 0,-6 2 0 16,9 0-1-16,-3 2 1 0,-4 1 0 16,9 0 0-16,-5 0-1 0,2 0-1 15,4 6 1-15,-1 0-1 0,-1 2 2 0,-3 2-2 16,1 0 1-16,-1 1 1 0,-3 0-2 15,1-3-3-15,-8 0 1 0,3 0-3 16,-3-4-2-16,-2 1-2 0,1 0-5 16,-4-4-8-16,2 2-15 0,-5-3-25 15,0 0-30-15,0 0-73 0</inkml:trace>
  <inkml:trace contextRef="#ctx0" brushRef="#br0" timeOffset="135243.1133">20349 7463 345 0,'0'0'53'0,"0"0"-10"0,0 0-11 15,0 0-10-15,0 0-8 16,0 0-9-16,0 0-4 0,0 0-4 0,0 0 0 16,0 0-1-16,0-13 2 0,3 13 4 15,-1 6-2-15,3 8 0 0,1 5 0 16,0 6 2-16,-1 3 1 0,-2 2-1 16,0 4 0-16,0 1-1 0,0-2-2 15,-2-5 1-15,1-6-2 0,-1-4 0 0,1-8-3 16,-2-4 3-16,1 5 1 0,1-6 0 15,-2-1 0-15,1 0 1 16,-1-4 1-16,0 0 1 0,0 0 4 0,0 1 1 16,2 1 2-16,-2-2 3 0,0 0 6 15,1 1 1-15,-1-1-2 0,0 0-6 16,0-1-9-16,0-13-4 0,0-5 1 16,0-7 0-16,0 2 1 0,0-2 0 15,0 2 1-15,-3-4-1 0,2 3 0 16,-2-2 1-16,0 2-1 0,0 8 1 0,0-1-1 15,1 0 0-15,-1 6 0 0,2-8-1 16,-1 8 0-16,2-2 0 0,0 0-2 16,0 0 0-16,0-4-1 0,0 8 1 15,5-4 1-15,-2 5-2 0,-2 5 2 16,4-4-2-16,-2 5 2 0,-2 0-1 0,2 0 0 16,-3 3-1-16,0-2-1 15,0 2 1-15,2 0-3 0,-1 0 4 16,0 0-1-16,6 0 1 0,1 4-1 15,-2 3 2-15,4 2 0 0,-5-2 1 0,0 3-1 16,0-1 0-16,-2-1 1 0,2 0 1 16,-1 0 0-16,-1 1 1 0,0-6 0 15,1 6-1-15,-1-4 1 0,-2 0 1 16,4 3-2-16,-4-3 0 0,1 0 0 16,-1 5 0-16,-1-3 1 0,0-2 0 0,0 6 0 15,0-5-1-15,0 0 0 0,0 0 1 16,0-6-3-16,0 0 2 15,0 0-2-15,0 2 2 0,2-1 1 16,-2 1 0-16,4 1 4 0,1-1-2 0,7-2-1 16,4 0 1-16,2 0-2 0,5-2-1 15,-9-1 1-15,2 1-2 0,-6 1 1 16,1 1 0-16,0 0 0 0,-2 0-1 16,-1 3 1-16,-3 5 0 0,2-1 1 15,-7 4 2-15,0 4 3 0,-3 2 0 0,-10 2-2 16,-2-2-2-16,-2-1-4 0,-3-4-5 15,2-4-13-15,1 5-38 0,6-6-63 16,3-1-126-16</inkml:trace>
  <inkml:trace contextRef="#ctx0" brushRef="#br0" timeOffset="135903.1526">19600 7963 309 0,'0'0'62'0,"0"0"-13"0,0 0-11 15,0 0-7-15,0 0-5 0,0 0-8 0,0 0-5 16,0 0-5-16,0 0-5 0,-15-5-1 15,15 4 0-15,-1-2-2 0,1 3 0 16,0-8 1-16,0-3-1 0,4-2 0 16,1-1 1-16,3 2 0 0,2 2 0 15,0 1 1-15,5-4-7 0,-2 1 5 16,0 0-4-16,3 1 4 0,-2 2-1 16,-2 3 1-16,1-2-1 0,1 3 1 15,1 0 0-15,3-3 0 0,0 2 0 16,-5 2-2-16,1-3-4 0,2 3 2 0,2-2-1 15,6-2 1-15,1 2 1 0,1-1-1 16,1-1-2-16,1 0-7 0,-4 3-7 16,-1-1-9-16,-5 2-18 0,-8 1-25 15,-4 3-25-15,-2 0-33 0</inkml:trace>
  <inkml:trace contextRef="#ctx0" brushRef="#br0" timeOffset="136695.365">19600 7191 267 0,'0'0'61'0,"0"0"-15"0,0 0-15 15,0 0-11-15,0 0-3 0,0 0-7 16,0 0-3-16,0 0-6 0,0 0-6 0,0 0-5 15,-12-23-5-15,11 23 5 0,1 0 3 16,-5 0 9-16,1 13 0 0,-5 7 3 16,1 4-5-16,-1 0 1 0,0 1-1 15,-2-1 0-15,2-1 0 0,-1 1-1 16,-2-3 1-16,4-1-1 0,0-6 0 0,0-1 1 16,1-1 2-16,2-4 0 15,-4 4 4-15,4-6-3 0,-4 0 2 16,3 2-1-16,2-5 0 0,-3 1 0 15,2-2 2-15,0-1-2 0,0 2 3 0,-1-3-1 16,1 0 1-16,-6-1 0 0,2-2-1 16,4 0 1-16,-1-3-2 0,3 3-1 15,0-2-3-15,2-5 0 0,1-1-1 16,0-4-1-16,4-5 1 0,5 4-1 16,3 2-1-16,2 0 1 0,-4 5 0 15,3 1 0-15,-1 1 0 0,-3 2 0 0,6 2 0 16,-1 2-2-16,1 1 2 15,4 1-1-15,-2 7 2 0,-2 2-2 16,1 3 1-16,-3-1 1 0,0 6 0 0,0-1 0 16,-2 1 0-16,1 0-1 0,-2-1 0 15,0-1-1-15,-3-3 0 0,1-3-3 16,-4-3-3-16,-2-5-3 0,1 3-4 16,-3-5-3-16,0 0-4 0,0 0-9 15,4 3-28-15,-2 0-42 0</inkml:trace>
  <inkml:trace contextRef="#ctx0" brushRef="#br0" timeOffset="136892.9643">19857 7536 514 0,'0'0'14'0,"0"0"-18"16,0 0-42-16,0 0-89 15,0 0-139-15</inkml:trace>
  <inkml:trace contextRef="#ctx0" brushRef="#br0" timeOffset="159555.7533">15954 11719 234 0,'0'0'44'0,"0"0"-6"0,0 0-4 0,0 0-3 15,0 0-4-15,0 0-1 0,0 0-4 16,0 0-7-16,0 0-3 15,-1-80-3-15,1 74 0 0,0 6-1 16,-2-1-2-16,2 1-2 0,0-2 0 0,-6-2-3 16,2 2-1-16,-9 0 0 0,-6 2 0 15,-2 0 0-15,-7 2 1 0,1 3-1 16,-1 1 0-16,-1-2 0 0,2 1-1 16,-2-2 1-16,-1-1 1 0,2 2-1 15,-3-3 1-15,3 1-2 0,-1-1 0 0,3 1 0 16,0 0-2-16,7-1 3 0,0 2 0 15,3 0-1-15,5-2 2 0,0 1-2 16,0 1-2-16,8-1 0 0,-1-2-3 16,-1 3-1-16,5-3-2 0,-1 0 0 15,1 0 4-15,0 6 1 0,0 1 4 16,7 2 2-16,5 2-1 0,4-4 1 16,-2 0-2-16,3 0 1 0,2-1-1 15,-1 2 0-15,2 1 0 0,0 2 1 16,0 0-1-16,2 2 0 0,-3 2-1 0,0 2 0 15,-2 3 4-15,-4 2-3 0,-4 3 2 16,-1-1-1-16,-5 0-1 0,-3 0-2 16,0 1 1-16,-3-1 0 0,-8 0 0 15,-4 2 6-15,-3 3 0 0,-4 2-1 16,-1-1 3-16,-2 1-3 0,2-4-1 16,4-4 0-16,3-4-1 0,6-5 0 15,2-7-2-15,3 1-1 0,4-3-3 16,-2-3 0-16,1 3 3 0,2-3 2 15,0 4 1-15,3 1 1 0,10 3-2 0,2-3 1 16,8 2 0-16,3-3-2 0,-1-3-1 16,4 2-4-16,1-2-7 0,-1 0-2 15,0 1-2-15,1-1-3 0,-1-1-9 16,1 2-16-16,-1-4-16 0,0 1-17 16,-1-1-10-16,2 0-14 0</inkml:trace>
  <inkml:trace contextRef="#ctx0" brushRef="#br0" timeOffset="160566.9524">16356 12052 399 0,'0'0'66'16,"0"0"-14"-16,0 0-13 0,0 0-15 15,0 0-6-15,0 0-4 0,0 0-7 16,0 0 1-16,0 0-2 0,0 0-3 16,-58-59 0-16,58 59-3 0,-1 0 0 15,-1-2 0-15,1 2-1 0,-2-1-1 16,3 1-2-16,0-1-3 0,0 1 0 16,-1-2 0-16,1 2 2 0,-2-2 1 15,2 2 0-15,0-1 2 0,0 1 1 16,-1-2 0-16,1 2 1 0,0-2 0 0,0 2 2 15,0 0-1-15,0-1 0 0,0 1 2 16,0 0-2-16,0 0 0 0,0-1-1 16,0 1-1-16,0 0 1 0,0 0 1 15,0-2 2-15,0 2-1 0,0 0 1 16,-2 0 0-16,2 0 2 0,0 0 1 16,0 0 0-16,0 0-2 0,0 0 0 15,0-1-3-15,0 1 0 0,0 0 0 16,-1 0-1-16,1 0 2 0,0 0-4 15,0 0-2-15,0 0-2 0,0 0-5 0,0 0 4 16,0 0 1-16,0 1 2 0,0 12 3 16,0 2 1-16,1 4-1 0,1 2 2 15,-2 1 0-15,0-6-1 0,0 4 0 16,0 0 0-16,0-2 0 0,0 2-1 16,-2-2 1-16,2-6-1 0,-3 1-1 15,2-1 2-15,-1-8 0 0,2 2 0 16,0-6 3-16,-1 0 0 0,1 0 1 15,0 2 0-15,0-2 0 0,-3 1 0 16,3-1-1-16,-1 0-3 0,-2-11 2 0,0 1-2 16,2-8 0-16,-2 0 0 0,1-1 1 15,1-6-1-15,-1 2 0 0,2 6 0 16,0-3-1-16,0 0 1 0,0 5 0 16,0-6 0-16,0 1 0 0,0 2 0 15,0-2 0-15,0 4-4 0,2-1 1 0,2 2-1 16,-1 0-6-16,4 1 3 0,0 3-4 15,-1 4 5-15,4-4 2 0,-4 7 1 16,6-1-1-16,-4 2 2 0,4 0 0 16,7 1-1-16,-2 2 1 0,-1 0 1 15,-2 2-2-15,-1 4 2 0,-1 3 5 16,4 4-4-16,-7-5 4 0,-2 2-5 16,-2-3 1-16,-2 1-1 0,2-1 1 15,-4-2 1-15,-1 4 2 0,0 2 0 16,-4 2-1-16,-9 4 1 0,0 0-2 0,-7-2 1 15,-5 0-1-15,0-1 1 0,-2-1 0 16,-1-1 1-16,1-1-2 0,4-2 0 16,5-4-1-16,3 1 1 0,4-3-2 15,6-1 1-15,-1 0 0 0,6-2-1 16,-1 0 1-16,1 0-5 0,-2 0-2 16,1 0 0-16,-1 0 1 0,2 0 3 15,0 3 5-15,0 1-2 0,9 1 1 16,4 5 0-16,7-1-2 0,-1-3 2 15,4 1-1-15,2-1 1 0,-1 1-1 0,-2-2 0 16,1 3-1-16,0 2 1 0,-2-2-1 16,2 3 0-16,-2 0 1 0,1-1 0 15,-2 2-2-15,5 0 2 0,-1 1-3 16,1-1-7-16,0 0-11 0,1-1-20 16,-2-2-24-16,2-2-31 0,-7-2-28 0,1-3-41 15</inkml:trace>
  <inkml:trace contextRef="#ctx0" brushRef="#br0" timeOffset="160868.4824">17092 12016 482 0,'0'0'53'0,"0"0"-18"15,0 0-11-15,0 0-10 0,0 0-7 16,0 0-5-16,0 0-4 0,0 0-2 16,0 0 0-16,-17 0-2 0,17-4 0 15,11 0-6-15,5 0-4 0,2-1-8 16,2 3-6-16,0 2-6 0,5 0-7 0,7 0-2 15,-2 0-13-15,0 0-14 0,-1 0-14 16,-1 0-19-16</inkml:trace>
  <inkml:trace contextRef="#ctx0" brushRef="#br0" timeOffset="161055.3294">17235 12152 321 0,'0'0'73'0,"0"0"-21"0,0 0-15 15,0 0-10-15,0 0-9 0,0 0-3 0,0 0-5 16,0 0-5-16,0 0-2 0,-33 12-3 16,33-12 0-16,3 0-3 0,11 0-2 15,8 0-8-15,8-3-8 0,1 3-9 16,-1 0-12-16,0 0-22 0,-1 0-25 16,-7 0-25-16,3 3-28 0</inkml:trace>
  <inkml:trace contextRef="#ctx0" brushRef="#br0" timeOffset="161583.3463">18047 12017 460 0,'0'0'47'16,"0"0"-8"-16,0 0-12 0,0 0-5 15,0 0-6-15,0 0-4 0,0 0 0 16,0 0-3-16,0 0-1 0,0 0 0 16,-43-77-1-16,42 72-1 0,0 0-2 15,-2 1-1-15,3 4 0 0,-1-1-1 16,1 1 0-16,0-2-2 0,-2 1 0 16,2-1-2-16,-1 0 0 0,1 1-1 15,-2 1-1-15,2-2 1 0,-1 2 0 16,-4 0 2-16,-5 8 1 0,0 4-1 0,-3 6 1 15,1 1 0-15,1 0-1 0,2 1 0 16,2-2 0-16,0-4-1 0,3 3 0 16,1-6 1-16,3 2-1 0,0 5-1 15,0-6 1-15,0 6-1 0,4-7 0 16,3-3 1-16,3 2 0 0,-2-5 0 0,4-2 2 16,4-1 0-16,0-2 1 15,5-2 0-15,-3-6 1 0,-2-2 0 16,0-4-1-16,-1-1 1 0,-1-2 0 15,-4-1 1-15,-2 0 0 0,-2 6 3 0,-3-5-3 16,-1-1 1-16,-2 0-1 0,0-7 0 16,0 6-1-16,-5-1 2 0,-1 3-1 15,-3 2-2-15,3 4 0 0,-4 1-6 16,-2 1 4-16,5 2-6 0,-2 3 5 16,-2 4 1-16,-1 0-10 0,-1 8 1 0,-6 7-14 15,4 3-38-15,4 4-64 0,3 3-166 16</inkml:trace>
  <inkml:trace contextRef="#ctx0" brushRef="#br0" timeOffset="161756.4675">18379 12157 536 0,'0'0'-25'0,"0"0"-86"16,0 0-157-16</inkml:trace>
  <inkml:trace contextRef="#ctx0" brushRef="#br0" timeOffset="166727.1591">16022 13055 150 0,'0'0'51'0,"0"0"-3"0,0 0-8 15,0 0-2-15,0 0-2 16,0 0-7-16,0 0 2 0,0 0-6 0,0 0-4 16,0 0-2-16,3-62-3 0,-3 56-3 15,-1-4-2-15,-1-1-3 0,-4 5-4 16,2 0-1-16,-6 3-3 0,-9 0 1 16,-1 3-3-16,-9 0 0 0,4 2 2 15,-2 3 0-15,-4 1 3 0,1 2-2 16,0-2 0-16,-1-1 0 0,1 0 0 0,1 0 0 15,2-4 1-15,6-1-1 0,1 0 0 16,0 0 0-16,8 0 0 0,-2 0 0 16,4 0-1-16,5-1 0 0,-2 0-1 15,3 1-2-15,4 0-3 0,-2-2-3 16,2 2-2-16,-1 0 0 0,-2 0 1 0,3 0 1 16,0 0 5-16,0 0 2 15,0 2-1-15,3 2-1 0,4 4 1 16,2-2 0-16,-1-3 0 0,6 3 5 15,0 0 0-15,5 0 1 0,0-1-1 0,1-1 0 16,-1 0 1-16,1 3-2 0,0 0 0 16,-2 0 0-16,0 4 0 0,-3 0 0 15,-1 3 2-15,-2 0-1 0,-5-3 1 16,0 3-1-16,-4-3 0 0,-3 3 3 16,0 6 2-16,-4 1-1 0,-9 6 2 0,-5-3-2 15,-3 2-3-15,-7-3 0 16,-2 1-2-16,-2-1 0 0,0 0 0 15,-1 0 1-15,1-1-1 0,6 0 1 0,0-3-2 16,5-1 1-16,4 0-1 0,7-8 1 16,2-3-2-16,5 1 1 0,1-3 1 15,2 5 1-15,0 5-1 0,3-1 1 16,9 1-1-16,1-1 0 0,5-4-1 16,2 0 0-16,4-3-1 0,2-1 1 15,1 0-2-15,4-1-2 0,-2-1-2 0,1 1-7 16,-1-1-10-16,1 3-34 0,2-3-66 15,0 1-141-15</inkml:trace>
  <inkml:trace contextRef="#ctx0" brushRef="#br0" timeOffset="167587.2153">16378 13187 440 0,'0'0'42'0,"0"0"-18"0,0 0-16 16,0 0-8-16,0 0-3 0,0 0 1 15,0 0 6-15,0 0-2 0,0 0 2 16,-29 79-3-16,27-54-1 0,2-1 2 16,0-1 0-16,0 0-1 0,3-1 0 15,0 1-1-15,2-2 0 0,-2-4 2 16,-2-2-2-16,3-4 0 0,-2-6-2 0,2 3 4 15,-3-3-2-15,1-2 3 0,-1 2 6 16,-1-5 8-16,0 0 1 0,0 0-1 16,0 0-3-16,0-1-8 0,0-14-2 15,0-3 0-15,-4-4-1 0,0-2 1 16,-2 2-3-16,3-1 0 0,-1 0 2 0,-1 1-3 16,1-1 1-16,-1 0-2 15,3 0-3-15,-1 5 3 0,2 0-2 16,-1-2 2-16,2 8 1 0,0-8 0 15,0 4-1-15,3 0 1 0,5-3-1 0,0 4-2 16,2 1 0-16,3 3 1 0,0 1-1 16,-3 3 0-16,4 1-1 0,1 1-1 15,-4 1 1-15,6 1-1 0,0 3-3 16,-6 0 0-16,7 0-4 0,-2 2-1 16,1 3 2-16,6 2-9 0,-4-2-10 0,4 4-16 15,2-5-16-15,-2 1-15 0,-7-1-7 16,2-3-22-16</inkml:trace>
  <inkml:trace contextRef="#ctx0" brushRef="#br0" timeOffset="167857.3986">16356 13411 451 0,'0'0'39'0,"0"0"-16"16,0 0-12-16,0 0-7 0,0 0-4 16,0 0-4-16,0 0 0 0,0 0 1 15,0 0-1-15,73-45 0 0,-47 41-5 16,1 0-8-16,0 0-6 0,1 1-14 0,-1 0-23 15,-5 2-38-15,-3 1-39 0</inkml:trace>
  <inkml:trace contextRef="#ctx0" brushRef="#br0" timeOffset="168536.1613">16686 13563 523 0,'0'0'47'16,"0"0"-13"-16,0 0-10 0,0 0-9 16,0 0-6-16,0 0-3 0,0 0-3 0,0 0-1 15,0 0-2-15,-25-51-2 16,25 44 1-16,5-1 1 0,-2 6-3 0,4-3 1 15,-2 3-1-15,0 0 1 16,4 2 0-16,-4 0 0 0,5 0 1 0,-1 2-1 16,1 3 0-16,0-1 2 0,-3 4-2 15,4 1 0-15,-7-1 0 0,3 5-1 16,-1 2 0-16,-3-4 2 0,-2 7 0 16,1-7 1-16,-2 2 0 0,0-1 0 15,0 0 0-15,0 1 0 0,-2-8 0 0,2 0 0 16,0-5 1-16,0 0 0 0,0 0 2 15,0 2 0-15,0-1 1 16,0 1-1-16,-1 0 0 0,1-1-1 0,0-1-1 16,0 0 1-16,0 0-2 0,0 0-1 15,0-11 1-15,6-6-2 0,1-2 3 16,6-2 1-16,-3-1-1 0,2 1 0 16,1-1 0-16,-2-1-3 0,2 0 3 15,-3 0 0-15,2 2 1 0,-2 2 0 16,-3 4 1-16,-2 2 1 0,-1 5 0 0,-3 4 0 15,1-1 2-15,-2 5-1 0,0-2 0 16,0 2 0-16,0-1-4 0,1-1 0 16,-1 1-2-16,0 0 0 0,0-1-4 15,0 1 0-15,0 1 0 0,0 0 2 16,-5 4 0-16,-4 10 2 0,-4 8-1 0,1 6 1 16,-1 4-2-16,2 2-1 15,0-2 0-15,4 0-1 0,0-1 0 16,6-3-1-16,1-6-2 0,0-3-2 15,8-2 0-15,-2-6-1 0,6-3 3 0,3-3 0 16,3-4 2-16,8-1 0 0,-2 0-1 16,2-6-6-16,0-2-13 0,-2-3-20 15,0 1-30-15,2-1-31 0,0 1-31 16</inkml:trace>
  <inkml:trace contextRef="#ctx0" brushRef="#br0" timeOffset="168935.1205">17746 13354 429 0,'0'0'53'0,"0"0"-7"16,0 0-18-16,0 0-7 0,6-85-4 15,-2 67-4-15,-3 6-6 16,1 0 1-16,1 0-5 0,-3 6 5 0,1 1-4 16,-1 5 1-16,0-1-3 0,0-4-1 15,0 1 0-15,-1-1-3 0,-9 2 1 16,-1 3 1-16,-5 3 4 0,-4 6-4 16,3 5 5-16,4 1-6 0,-1 0 0 15,6-3 0-15,1 2 0 0,3-5 0 16,2 1 0-16,1 7 0 0,1-5-1 0,0 5 0 15,4-3 1-15,5 0-1 0,5 1 2 16,1-3 0-16,0-2-2 0,-3-3 1 16,1-3 0-16,5-1-1 15,-8-1-2-15,10-1-1 0,-3-1-4 0,-1 0-6 16,6-6-10-16,-5-2-16 0,-2 0-25 16,-5 0-30-16,-1-3-43 0,-1 1-64 15</inkml:trace>
  <inkml:trace contextRef="#ctx0" brushRef="#br0" timeOffset="169124.6323">17678 12864 475 0,'0'0'23'0,"0"0"-12"0,0 0-15 15,0 0-13-15,0 0-8 0,0 0-9 16,0 0-20-16,0 0-36 0,0 0-76 0</inkml:trace>
  <inkml:trace contextRef="#ctx0" brushRef="#br0" timeOffset="169592.0676">17716 12518 554 0,'0'0'40'0,"0"0"-15"0,0 0-12 16,0 0-8-16,0 0-5 0,0 0-3 16,0 0-2-16,0 0 3 0,0 0 7 15,-47 25-4-15,34-3 5 0,0 2-6 16,0 1-1-16,2-1 1 0,-1 0-3 0,1-3 2 15,0-1 1-15,5-6-1 0,1-2 0 16,-1-3 1-16,5-4-3 0,-1-1 3 16,2-4 0-16,-1 0 0 0,1 0 3 15,-2 3 0-15,2-3 2 0,-1 2-1 16,1-2-1-16,-2 1-2 0,2-1-2 16,-3-1 1-16,2-11 1 0,-1 1 0 15,1-9 1-15,1 1-1 0,0-1 1 16,1-4-1-16,2 7 0 0,2 2 0 15,-2 6 2-15,-2 2-2 0,1 3 1 0,-2 4-2 16,0-1 0-16,0 1-3 0,1-2 0 16,-1 0 1-16,3 2 0 0,4 0 2 15,3 0 0-15,4 8 0 0,3 4 0 16,-2 2 0-16,-3 3-1 0,0 1 0 16,0 2-2-16,-1 2 0 0,-2 3-4 15,0 0-4-15,0 4-10 0,0 3-24 16,1-2-64-16,-1 4-71 0,-4-12-92 15</inkml:trace>
  <inkml:trace contextRef="#ctx0" brushRef="#br0" timeOffset="170132.701">18816 13280 509 0,'0'0'45'0,"0"0"-17"0,0 0-11 16,0 0-9-16,0 0-5 0,0 0-3 16,0 0-1-16,0 0 0 0,0 0 1 0,0 0 0 15,75-56 0-15,-44 53-2 16,0 0-2-16,4 0-2 0,-3 0-1 15,-1 1-2-15,1 2-1 0,-1-1-7 16,-4-1-19-16,-6 0-31 0,-1 2-34 0,-9 0-33 16,-5 0-17-16</inkml:trace>
  <inkml:trace contextRef="#ctx0" brushRef="#br0" timeOffset="170332.6174">18926 13198 382 0,'0'0'65'0,"0"0"-10"16,0 0-13-16,0 0-10 0,0 0-8 0,0 0-8 16,0 0-9-16,0 0-3 0,0 0-4 15,0 0 2-15,-22-26 5 0,29 43-5 16,2 9 3-16,1 4-4 0,-3 5-3 16,2 4 2-16,-2 6-10 0,2 3-1 15,-2 4-14-15,3 2-29 0,3 0-86 16,3-4-148-16</inkml:trace>
  <inkml:trace contextRef="#ctx0" brushRef="#br0" timeOffset="171056.0094">20389 12737 453 0,'0'0'50'0,"0"0"-13"0,0 0-12 15,0 0-5-15,0 0-7 0,0 0-3 16,0 0-4-16,0 0-4 0,-53-79-1 16,41 77-1-16,-9 1-1 0,-1 1 1 15,-11 1-1-15,1 5 1 0,-1 3-1 0,1-1 1 16,-2 1-1-16,1-1 0 0,1-2 1 15,0 0 0-15,4-2 1 16,5-1-1-16,2-1 2 0,8-1 0 0,2-1 1 16,-1 0-1-16,6 0 0 0,-1-1-2 15,4-2 1-15,0 0-1 0,0 0-1 16,3 3 0-16,-1-2 0 0,1-1 0 16,7-3 1-16,2 2 0 0,8-2 0 15,1 6 0-15,0 0-2 0,5 0 1 16,-4 6-1-16,1 3 0 0,-2 3 1 0,-2 3 0 15,-1 3 0-15,-1 2-1 0,-4 3-3 16,0 2 2-16,-3 3 0 0,-2 1 1 16,-4 1 4-16,0 0-3 0,-1-5 3 15,0-2-2-15,0-5 2 0,-4-2-1 16,0 0 0-16,1-6-2 0,-3 5 2 16,-1-1 0-16,0 0 1 0,-2 4 1 15,-1-1-2-15,-5-1 0 0,2 4 1 16,-4 1 4-16,-1 4-4 0,0-1 4 15,1 2-5-15,2-2-2 0,3-2-1 0,4-6-2 16,5-2 2-16,3-1 1 0,1 1 2 16,11 1 1-16,2-3-2 0,6-3 0 15,2-1-2-15,6-4 0 0,2 0-3 16,5-1-9-16,4-3-13 0,1 0-35 16,4 0-51-16,0-2-87 0</inkml:trace>
  <inkml:trace contextRef="#ctx0" brushRef="#br0" timeOffset="171620.1105">20946 13040 561 0,'0'0'33'0,"0"0"-12"0,0 0-9 0,0 0-6 15,0 0-7-15,0 0-3 0,0 0 3 16,0 0-4-16,0 0 5 0,0 0-1 16,-41 58 0-16,41-28 5 0,0 2-4 15,2-2 4-15,1-1-4 0,1-3 0 16,-1-3 0-16,2-4 0 0,-3-5-1 0,4 0 1 16,-3-5 0-16,-2-4-3 15,1-1 3-15,-2-4 1 0,0 0 3 16,0 0 2-16,0 0-1 0,1 0-1 15,-1 0-1-15,0-12 0 0,-4-6 0 0,-5-6 1 16,1-4-1-16,-1-1-6 0,0-1 6 16,-2-2-5-16,0 0 4 0,1-1 1 15,-1-1-3-15,2 0 1 0,2 0 0 16,0 1 0-16,4 0-1 0,1 2 0 16,2 2-2-16,0 3 1 0,10 4-4 0,2 3 3 15,5-1-3-15,2 7-1 16,7 1-3-16,2 7-7 0,1-1-7 15,1 6-13-15,-1 0-22 0,-2 8-38 16,1 5-31-16,-8 4-77 0</inkml:trace>
  <inkml:trace contextRef="#ctx0" brushRef="#br0" timeOffset="172326.8231">20884 13329 533 0,'0'0'42'0,"0"0"-16"15,0 0-12-15,0 0-12 0,0 0-4 16,0 0-2-16,0 0-1 0,0 0-1 16,0 0 0-16,84-63-7 0,-56 59-1 15,3 2-6-15,-5 2-3 0,-3 0-11 16,-4 0 1-16,-4 0 0 0,-4 0 9 0,-1 2 14 15,0 0 6-15,-4-2 5 0,0 1 1 16,-6-1 1-16,0 0 3 0,0 0 2 16,1 0 0-16,1 0 2 0,-1 0-1 15,1 0-1-15,-1 0 0 0,0 0-2 16,1 0-4-16,-2 1-2 0,1-1-1 16,-1 0-3-16,2 2 3 0,-1-2 3 15,4 3 0-15,0 0 3 0,2 2-2 16,1-1 0-16,2-1 0 0,6 2 1 15,0-4-2-15,1 1 0 0,2-2-1 0,-2 0-2 16,0-5 3-16,4-2 1 0,-2-3 2 16,-6-2 1-16,-2 5 4 0,-2-5 3 15,-2 1 2-15,-1 2 1 0,0-5 7 16,-4 5-6-16,0 5 3 0,-1-7-3 16,1 6-1-16,-2-1-4 0,1 2 0 15,-1 4-4-15,0-2-2 0,0 2-3 16,0-1-2-16,2-2-2 0,-2 3-1 15,0 0-1-15,0 0 2 0,4 0-1 0,1 7 2 16,4 8 4-16,0 10-5 0,0 2 5 16,-2 3-5-16,0 5 0 0,-2 3 1 15,-4 3-2-15,1 2 2 0,-2 2-1 16,0 1 1-16,0-2-3 0,0-2 2 16,-2-5-2-16,1-4 2 0,-1-3 1 15,1-9 0-15,-1-3 1 0,2-6-1 0,-1-6 1 16,1 0 1-16,0-6 1 0,-2 0 1 15,2 0 0-15,-7 0 0 16,-1-5 1-16,-4-8-3 0,-5-7 2 0,4-4-2 16,0-4 1-16,3-2-1 0,1-4 2 15,2 1-3-15,4 0 1 0,3 1-3 16,1 0-1-16,12 1-2 0,6 1 0 16,9-2-5-16,6 2-8 0,11 0-20 15,5 0-71-15,6 2-114 0,0 1-79 16</inkml:trace>
  <inkml:trace contextRef="#ctx0" brushRef="#br0" timeOffset="172883.1719">22391 12966 275 0,'0'0'84'16,"0"0"-16"-16,0 0-17 0,0 0-12 16,0 0-9-16,0 0-3 0,0 0-5 15,0 0-4-15,0 0-5 0,0 0-5 0,-9-73-3 16,9 71-3-16,0 2 0 0,0-1-3 15,0 1 0-15,0-1-1 0,0 1 0 16,0 0 2-16,0 1 0 0,0 14 1 16,3 5-1-16,3 5 0 0,1 0 1 15,3 1-2-15,-1 1 1 0,1 0 1 16,1 2-2-16,-2-1 1 0,-2 0 3 16,-1 1-5-16,-1-3 5 0,-4 0-5 15,-1-2-1-15,0-3 1 0,-7-1 0 16,-4-3 0-16,-3-2-1 0,-2-3 2 0,-3-3-2 15,5-2 0-15,-3-6-6 0,-1-1-10 16,1-5-20-16,-2-8-25 0,3-10-43 16,7-3-40-16</inkml:trace>
  <inkml:trace contextRef="#ctx0" brushRef="#br0" timeOffset="173084.1394">22237 12618 504 0,'0'0'27'16,"0"0"-13"-16,0 0-9 0,0 0-11 15,0 0-15-15,0 0-31 0,0 0-59 0,0 0-75 16</inkml:trace>
  <inkml:trace contextRef="#ctx0" brushRef="#br0" timeOffset="173553.0519">22253 12187 475 0,'0'0'39'0,"0"0"-15"15,0 0-9-15,0 0-11 0,0 0-5 16,0 0-1-16,0 0 0 0,0 0 1 16,0 0 3-16,-71 66-2 0,63-44 0 15,0-3-1-15,2-3 0 0,3-7 0 16,0 0-3-16,1-4 2 0,1-1 0 0,1 2 2 15,0-6 1-15,-2 0 1 0,2 0 4 16,0 1 1-16,-1 2 5 0,1-2 4 16,0 1 1-16,0-2 0 0,0 0-6 15,0 0-5-15,0-3-6 0,0-11 0 16,0-7 0-16,1-5 1 0,4 1 0 16,1 4 0-16,0 0 0 0,0 1 1 15,-1 7-1-15,-1-1-1 0,0 6 1 16,2-4-1-16,0 3 0 0,-3 5 0 15,0-1-3-15,-1 3 0 0,1-2-1 0,0 1 1 16,9 3 2-16,-1 2-1 0,8 10 1 16,3 6 0-16,0 4-2 0,-2 4-2 15,-3 6 0-15,2 2-5 0,-3 2-6 16,0 0-20-16,0 6-38 0,-2-3-62 16,1 2-140-16</inkml:trace>
  <inkml:trace contextRef="#ctx0" brushRef="#br0" timeOffset="174024.7694">23549 13046 457 0,'0'0'56'0,"0"0"-19"0,0 0-17 15,0 0-16-15,0 0-5 16,0 0 0-16,0 0 0 0,0 0 3 15,0 0-1-15,52-25-1 0,-22 21-1 0,2 3-3 16,2-1-4-16,0 0-6 0,-2 2-10 16,-2 0-21-16,-2 0-34 0,-8 4-35 15,0 1-43-15</inkml:trace>
  <inkml:trace contextRef="#ctx0" brushRef="#br0" timeOffset="174228.0154">23621 13162 316 0,'0'0'72'16,"0"0"-19"-16,0 0-15 0,0 0-13 15,0 0-14-15,0 0-3 0,0 0-6 16,0 0-1-16,0 0-1 0,100-19-3 16,-57 11-3-16,2 1-5 0,1 0-8 15,1 2-8-15,-1-1-9 0,-4 1-7 0,-3 3-15 16,-3-3-12-16,-4 0-8 0,-1 1-4 15,-3-1 8-15</inkml:trace>
  <inkml:trace contextRef="#ctx0" brushRef="#br0" timeOffset="174571.8553">24421 12884 321 0,'0'0'79'0,"0"0"-14"15,0 0-12-15,0 0-13 0,0 0-9 16,0 0-6-16,0 0-6 0,0 0-4 0,13-79-5 15,-13 74-3-15,0 5-4 0,0 0-4 16,0 0 0-16,0 0-1 0,-1 7-1 16,-4 9 3-16,-2 11-1 0,0 1 1 15,1 3-3-15,-1 3 1 0,2 0 0 16,1-3 0-16,2 0-1 0,1-4 0 16,1-4-3-16,0-7 1 0,1-2-2 15,2-5 1-15,3-3 2 0,0 2 2 16,-2-7 1-16,5 1 2 0,1-2 2 15,4-6-2-15,4-6 2 0,-2-5-1 0,-5-4 1 16,2-3 1-16,-4-2 0 0,-2-2-1 16,-1 0 1-16,-3-1 0 0,-1 2-1 15,-2 0 0-15,0 2 0 0,0 8-1 16,-3 4-1-16,-2 3-3 0,2 7-4 16,-5-2-4-16,-5 5-11 0,-2 5-31 0,-4 9-83 15,6 9-155-15</inkml:trace>
  <inkml:trace contextRef="#ctx0" brushRef="#br0" timeOffset="174724.0156">24862 12914 37 0</inkml:trace>
  <inkml:trace contextRef="#ctx0" brushRef="#br0" timeOffset="176223.0332">25155 8687 523 0,'0'0'41'0,"0"0"-9"16,0 0-10-16,0 0-6 0,0 0-6 15,-11-90-4-15,15 75-2 0,2 0-3 16,3-3-1-16,-3 7-7 0,3 0 4 16,3 3-5-16,3 0 4 0,1 1-1 15,2 6-1-15,0 1 4 0,2 1-3 16,4 9 4-16,-3 2-3 0,-3 2 0 16,-3 4 0-16,-1 0 0 0,-3 5 1 15,-3 0-1-15,-2 2 1 0,-3 4 1 16,-3-1-1-16,0 3 2 0,0 1 2 0,-7 0-2 15,1-2 1-15,-1-1 0 0,-1-4-1 16,4-9 0-16,1-5 1 0,1-7 1 16,2-4 4-16,-2 0 3 0,2 0 2 15,0 2 4-15,0 0 1 0,0-2-4 16,0 0-4-16,0-2-3 0,0-11-4 16,4-7 1-16,2-6 0 0,1 0 0 15,1 3 1-15,-1 0-1 0,1 2 1 16,0 2 1-16,-3-1-1 0,3 2 1 15,-1-1-1-15,-1 1 0 0,-1 0-1 0,0 6 1 16,-1-2-1-16,2-1-1 0,0 6 0 16,-2-6 1-16,0 7 0 0,-2 4 0 15,-1-1-1-15,1 0 0 0,-1 1-1 16,1-1 0-16,-1 2 1 0,-1 3-2 16,0-2-1-16,0 2-1 0,2 0 1 15,-2 0 0-15,1 0 2 0,3 0-2 16,0 2 3-16,1 9-1 0,-2-3 1 15,-2 7 0-15,-1 4 0 0,0 0 0 16,0 6 0-16,-6-3-2 0,1-1 2 0,-1 0-1 16,3-6 0-16,0 1-1 0,2-4 1 15,-1-6-1-15,2 5 0 0,0-6-1 16,0 0 0-16,0 1 0 0,0-4 1 16,2 0 2-16,7-2-2 0,8 0-5 15,-1 0-6-15,10-5-12 0,-2-3-18 0,4-3-24 16,1 2-26-16,1 0-26 0,0 0-18 15</inkml:trace>
  <inkml:trace contextRef="#ctx0" brushRef="#br0" timeOffset="177368.631">26143 8324 384 0,'0'0'54'0,"0"0"-21"0,0 0-13 0,0 0-10 15,0 0-8-15,0 0-5 0,0 0-2 16,0 0 3-16,0 0 4 0,-9-3 5 16,21 6-3-16,7 3 0 0,4 2-5 15,3-4-2-15,4-1 2 0,1-3 0 16,4 0 2-16,-1 0-3 0,2 0-10 0,-3-3-17 15,-2 0-21-15,-9 2-32 0,-2 1-26 16,-7 0-22-16</inkml:trace>
  <inkml:trace contextRef="#ctx0" brushRef="#br0" timeOffset="177628.1607">26305 8222 436 0,'0'0'61'0,"0"0"-14"16,0 0-14-16,0 0-9 0,0 0-9 15,0 0-8-15,0 0-6 0,0 0-5 16,0 0-1-16,0 0 2 0,-13-16 0 16,13 37 3-16,6 8-2 0,0 3 1 0,0 2-1 15,2 1 4-15,-1 0-4 0,1-1 4 16,-3-4 1-16,3-3-4 15,0-2 0-15,-2-4-8 0,1-3-7 16,-2-4-9-16,-2-6-37 0,4-1-46 0,-3-2-68 16</inkml:trace>
  <inkml:trace contextRef="#ctx0" brushRef="#br0" timeOffset="178090.989">26727 8307 452 0,'0'0'61'0,"0"0"-17"15,0 0-7-15,0 0-12 0,0 0-5 16,0 0-7-16,0 0-2 0,0 0-4 16,0 0-1-16,0 0-2 0,-23-57-3 15,23 57-2-15,0-2-2 0,0 2-3 16,0 0 2-16,0 0 0 0,0 6 1 0,6 10 4 16,4 3-1-16,0 2 0 0,1 2 0 15,0-2-1-15,-1 1-1 16,-1-4-1-16,-1-5-1 0,0 0 0 15,-4-6 2-15,-1-3-1 0,1 3 3 0,-1-3 1 16,0-2 1-16,0 1 2 0,-3-3 2 16,0 0 0-16,0 0 5 0,4 0-2 15,2-5-3-15,0-11-2 0,3-7-5 16,2-8 0-16,-1-1-2 0,0-2 4 16,3-1-4-16,-3 2 1 0,1 2-3 0,-1 5-3 15,-5 8-11-15,3 5-20 16,-2 3-44-16,-3 8-54 0,5 2-46 15</inkml:trace>
  <inkml:trace contextRef="#ctx0" brushRef="#br0" timeOffset="178456.4707">27222 8501 479 0,'0'0'49'0,"0"0"-10"0,0 0-10 16,0 0-9-16,0 0-8 0,0 0-3 16,0 0-4-16,0 0-3 0,24-79-1 15,-16 64-1-15,1 0-1 0,0-1 1 16,0-3 0-16,-2 1 0 0,2-3 1 16,0 0-1-16,-3-2-2 0,-4 0 1 15,1 7-1-15,-3-3 0 0,0 3 4 16,-4 5-1-16,1 0 0 0,2 7 0 0,1 4-1 15,-2-2 0-15,2 2 0 0,-1 0 0 16,-1-1 0-16,1 1 0 0,-5 0-1 16,0 9 2-16,-2 7 0 0,-3 9 1 15,0 2-2-15,1 0 1 0,1 4-2 16,1-2 0-16,2-2-2 0,4 0-1 0,2-1-3 16,5-2-6-16,10-1-11 15,7-3-35-15,6-3-47 0,5-6-45 16,6-7-58-16</inkml:trace>
  <inkml:trace contextRef="#ctx0" brushRef="#br0" timeOffset="179463.0996">19983 6498 162 0,'0'0'49'0,"0"0"-1"15,0 0 1-15,0 0-5 0,0 0-8 0,0 0-10 16,0 0-3-16,0 0-4 0,0 0 2 15,3-52-5-15,-3 51 2 0,0 1-5 16,0-2 0-16,-2 0-3 0,2 2 1 16,-1-2-1-16,1 1-4 0,-2-1-3 15,2 0-4-15,0 1-3 0,-1-1-4 16,1 2 0-16,0-2 3 0,0 2 0 16,0 0 4-16,0 12 3 0,1 6 1 15,5 7 3-15,-1 4-1 0,0 4 2 16,0 6-4-16,2 3-2 0,-3 6-2 0,1 9 2 15,-4 5-2-15,0 6 0 0,-1 5 1 16,0 2-1-16,0-2 0 0,0-5 2 16,-2-5-2-16,0-6 2 0,1-10 0 15,1-8-3-15,0-13-1 0,0-13 0 16,0-6 0-16,0-7 1 0,0 3 1 16,0 1 1-16,0-1-2 0,1 2-5 15,-1-5-12-15,4 0-30 0,1 0-30 16,-1-3-37-16,3 0-38 0</inkml:trace>
  <inkml:trace contextRef="#ctx0" brushRef="#br0" timeOffset="180215.0607">19947 6352 91 0,'0'0'33'15,"0"0"0"-15,0 0-1 0,0 0 0 0,0 0 1 16,0 0-3-16,0 0-7 0,0 0-6 15,0 0-5-15,0 0-5 0,2-37-6 16,-2 37-5-16,0-2-1 0,0 2 0 16,0 0 8-16,0 10 6 0,-2 9 1 15,-5 5 3-15,1 1-4 0,-2 1-3 16,1 0-2-16,-3-1 1 0,3 2 2 16,0 0-1-16,-1-1-2 0,0-2 0 15,4-7-4-15,-1-3 0 0,2-5 1 16,2-5 0-16,-1 1 1 0,2-5 4 0,-1 0-3 15,1 0 3-15,0 1 2 0,-2 1 1 16,2-2 1-16,0 0-1 0,-1 1-4 16,1-1-2-16,-3 0 1 0,1-4-3 15,0-8 1-15,-1-5-1 0,0-3 1 16,2-4-2-16,1-1-2 0,0 1 2 16,0 0-2-16,5-1 2 0,1 2 2 15,0 0-1-15,-2 0 3 0,1 8 0 16,-1-2 1-16,-1 7 3 0,-1-2 0 15,1 0-1-15,-1-1 3 0,1 3-1 0,-3 6 2 16,1-1-1-16,-1 5-1 0,0-2-1 16,0 2-2-16,0-2-1 0,2 1-2 15,-2 0-3-15,0-1-3 0,0 0-4 16,0 1-1-16,0-1-2 0,0 2 2 16,0 0 3-16,3 0 3 0,1 8 2 15,5 6 0-15,4 4 1 0,-2 0 0 16,2-1 1-16,0-2-5 0,-1 0 1 15,2 0-1-15,-2-1-1 0,2-1 5 16,-1 1 0-16,0 1 0 0,-1-1 1 0,0 1-1 16,-4-4 0-16,-1-1-1 0,-2-2 0 15,-1 1 3-15,1 0-4 0,-4-4 5 16,0-1-4-16,-1-4 1 0,0 5 3 16,0 4 1-16,-7 3 1 0,-5 1-3 15,-5-5-3-15,-2-1-5 0,-4-2-3 0,-4-2-25 16,-2 2-62-16,-2-3-118 0</inkml:trace>
  <inkml:trace contextRef="#ctx0" brushRef="#br0" timeOffset="181163.1256">20058 5952 498 0,'0'0'40'0,"0"0"-13"0,0 0-13 16,0 0-5-16,0 0-3 0,0 0-3 0,0 0-3 16,0 0-5-16,0 0-6 0,-14-25-8 15,14 24 0-15,0 1 4 0,0 0 2 16,0 0 8-16,2 8-1 0,6 3 3 16,3 6-1-16,-1 2 2 0,1-3 4 15,0 1 2-15,1-2-1 0,-1-1-2 0,-1-5 1 16,0-3-3-16,-2-2 1 0,2 0 0 15,0-3 1-15,2-1 2 16,5 0 0-16,-4-5-1 0,4-4-1 16,-2-3 0-16,-1-3 0 0,-1-3 1 0,1-2 2 15,-2 0 0-15,-2-1 3 0,-1 1-1 16,-5 7 0-16,-1-2 3 0,0 4-4 16,-3 5 8-16,0-6-4 0,0 5 6 15,0 1-2-15,0 2-2 0,0 4-4 16,0-1-2-16,0 1-4 0,0-2-2 0,0 2-1 15,0-2-2-15,0 2 1 0,0 0 0 16,0 0 5-16,0 0-2 0,-1 4 5 16,-1 6-6-16,-2 7 1 15,1-1 0-15,-3 7-1 0,1-2 2 0,-3 1-1 16,1 1 1-16,-3-1-1 0,1-1-1 0,2 2 0 16,0-2 1-16,0 2-3 15,1-1 2-15,1-2 0 0,1 4 1 16,1-9 1-16,0 1-1 0,0-5 0 15,2-5 0-15,1 1-1 0,0-7 0 0,-2 0 0 16,2 0 1-16,0 1 1 0,0 0 1 16,0 0 2-16,0 1-4 0,0 0 2 15,0-1 0-15,0 1-2 0,0-1 1 16,0 1-2-16,0-1-1 0,0 1 1 16,0 0 0-16,0-1-1 0,0 0 1 0,-1 7 1 15,1-2 0-15,-3 1 0 0,2 3 0 16,-1-6 0-16,1 1-1 15,1-1 1-15,0-4-2 0,-2 0-2 16,2 0-4-16,0 2-5 0,-1 5-5 0,0-2-4 16,-1-1-6-16,1 7-8 0,1-4-7 15,-3 3-14-15,1 0-20 0,-1 1-25 16,0-1-52-16</inkml:trace>
  <inkml:trace contextRef="#ctx0" brushRef="#br0" timeOffset="181774.8741">20597 5903 124 0,'0'0'47'0,"0"0"0"16,0 0-5-16,0 0-7 15,0 0-3-15,0 0-6 0,0 0-1 16,0 0-4-16,0 0-3 0,0 0-3 0,9-15-2 16,-9 13-2-16,0 2 1 0,2-1 1 15,-2 1 1-15,0 0-3 0,0-3-4 16,1 3-3-16,-1 0-1 0,6 0 2 16,5-3 2-16,5-1 2 0,9 1 1 15,-1-1-4-15,4-2-6 0,-1 1 4 0,1 0-9 16,-3-2 6-16,2 3-1 0,-1 1-3 15,-2 0 1-15,-7 0-5 0,1 3 0 16,-6-2-3-16,-5 2-11 16,0 0-15-16,-7 0-27 0,0 0-28 0,0 0-14 15,2 0 5-15,-2 0 8 0</inkml:trace>
  <inkml:trace contextRef="#ctx0" brushRef="#br0" timeOffset="182015.1384">20782 5793 242 0,'0'0'63'0,"0"0"4"0,0 0-7 16,0 0-9-16,0 0-8 0,0 0-11 15,0 0-8-15,0 0-7 0,0 0-9 16,0 0-6-16,-23-36-7 0,22 36-1 0,1 0-1 16,-1 0 2-16,1 0 1 15,-2 0 3-15,1 5 0 0,-1 8 1 16,2 7 0-16,0 0 1 0,0 7 5 15,3-2-5-15,1-1 2 0,2 0-4 0,0-1-4 16,1-2-4-16,-1 1-6 0,0-3-14 16,-2-5-32-16,4-1-47 0,-3-4-89 15</inkml:trace>
  <inkml:trace contextRef="#ctx0" brushRef="#br0" timeOffset="182390.9888">21007 5797 567 0,'0'0'44'0,"0"0"-21"15,0 0-12-15,0 0-7 0,0 0-7 0,0 0-3 16,0 0 0-16,0 0 0 0,0 0 3 15,-8 6 3-15,8 11 2 16,8 2 2-16,-1 1-2 0,1-2 2 16,1-1-3-16,-3-5-2 0,1 0 0 0,0-4 0 15,-1-2-1-15,0 1 1 0,-3-4 0 16,0 2-1-16,0-3 4 0,0 1-1 16,0-2 3-16,2 2 0 0,-2-3 0 15,4-2 0-15,4-5-2 0,3-6 0 16,-2-4 0-16,-1-3-5 0,2-2 3 0,-3 0-4 15,0 1 2-15,-1-1 2 0,-2 4-2 16,-1 4-7-16,-1 1-15 0,-1 3-27 16,-3 5-46-16,2 0-67 0,-3 5-101 15</inkml:trace>
  <inkml:trace contextRef="#ctx0" brushRef="#br0" timeOffset="182775.4192">21321 5932 440 0,'0'0'62'16,"0"0"-21"-16,0 0-19 0,0 0-7 0,0 0-3 15,0 0-2-15,0 0 2 0,0 0-2 16,0 0 2-16,0 0-3 15,54-53-8-15,-46 39 1 0,0 2-3 16,1-5 2-16,-3 5 0 0,0-2-1 0,-2-1 0 16,0 5 0-16,-1 0 2 0,-2 6-2 15,-1-2 0-15,0 1 0 0,0-1 0 16,0 2 1-16,0 4-1 0,0-2-2 16,0 2-2-16,0 0-1 0,0-1 0 15,-6 1 2-15,-3 3 1 0,-4 10 4 0,-2 2-6 16,7-1 0-16,2 1 0 0,1 3-1 15,5 2 9-15,0 7-4 0,0-2 3 16,8-1-4-16,2-3-3 0,6-1-2 16,1-1-5-16,5-4-11 0,1-3-40 15,3-3-68-15,0-5-153 0</inkml:trace>
  <inkml:trace contextRef="#ctx0" brushRef="#br0" timeOffset="183945.1433">26025 8096 360 0,'0'0'48'0,"0"0"-13"0,0 0-11 16,0 0-12-16,0 0-9 0,0 0-3 15,0 0 2-15,0 0 2 0,0 0 6 16,0 0 3-16,-32 44 0 0,27-15-1 0,1 3-2 15,1 0-1-15,2 2-3 0,-1 0 1 16,2 2-3-16,0-2 0 0,2 1-2 16,5 1 0-16,0-1 5 0,4 2-5 15,3-1 0-15,0 1-2 0,6-2-2 16,4-4-1-16,3 0-3 0,6-4-2 16,8-3-16-16,9-2-34 0,8-9-61 15,7-4-100-15</inkml:trace>
  <inkml:trace contextRef="#ctx0" brushRef="#br0" timeOffset="184290.7321">27481 7986 538 0,'0'0'47'0,"0"0"-13"0,0 0-11 16,0 0-9-16,0 0-7 0,0 0-5 15,0 0-3-15,0 0 0 0,0 0-1 0,7-9 1 16,12 18 1-16,5 4 0 0,4 5 0 15,-2 4-2-15,1 5 2 16,-2 5-1-16,1 4 1 0,-3 5-2 0,-3 5 2 16,-5 1-2-16,-5 3-1 0,-6 0-4 15,-4 2-3-15,-10-1-7 0,-9 5-25 16,-8 2-72-16,-7 0-150 0</inkml:trace>
  <inkml:trace contextRef="#ctx0" brushRef="#br0" timeOffset="201083.1217">15250 14766 174 0,'0'0'52'0,"0"0"1"15,0 0-1-15,0 0-3 0,0 0-4 16,-4-80-5-16,-1 70-10 0,2 2-6 16,2 3-5-16,-1 0-5 0,-1 1-3 15,2 1 0-15,-2-2-3 0,2 2 0 0,1 3-4 16,-2-2-7-16,2 2-3 0,0 0-6 15,-1 0 1-15,1 0 5 0,-1 2 3 16,-1 13 4-16,1 8 0 16,-1 6-1-16,2 1 1 0,0 2 0 0,0 0-1 15,3-2 0-15,0 0-1 0,0-3 1 16,2-3-1-16,1-3 2 0,-3-6 0 16,3-3-1-16,-2-2-1 0,-2-7 0 15,1 2 0-15,-3-5 0 0,0 0 2 16,0 0 1-16,1 1 3 0,-1 0 2 0,2 0 2 15,-2-1 4-15,0 0 0 0,2 2 0 16,-2-2-4-16,0-2-3 0,-2-11-4 16,-4-4 0-16,-1-11 0 0,2 2 0 15,1-3 1-15,1-2-2 0,0 0 2 16,-1-1-2-16,2-2 0 0,2 3 0 16,0 0 1-16,0 2-2 0,0 0 3 0,0 2-3 15,0 1-4-15,0 7 4 16,0 0-6-16,0 7 6 0,0 0 1 15,0 0-1-15,0 6 0 0,2-5-1 0,-1 7-1 16,5-5-1-16,3-2-1 0,1 3 1 16,3 1-2-16,1 3-1 0,5 0 2 15,-1 3-1-15,6 1 2 0,-1 0 1 16,3 0-1-16,0 0 0 0,-3 1-2 16,2 3-3-16,-1-1-12 0,-1-1-15 0,-2 3-20 15,2 2-31-15,-4-2-34 0,-3 5-83 16</inkml:trace>
  <inkml:trace contextRef="#ctx0" brushRef="#br0" timeOffset="201337.3757">15243 14871 344 0,'0'0'9'0,"0"0"-3"16,0 0-5-16,0 0 2 0,0 0-3 16,0 0-4-16,0 0-3 0,0 0-3 15,83-2-6-15,-61 2-5 0,1 0-15 16,2 0-20-16,-2 2-39 0</inkml:trace>
  <inkml:trace contextRef="#ctx0" brushRef="#br0" timeOffset="201855.5848">15692 14830 436 0,'0'0'51'0,"0"0"-10"0,0 0-13 15,0 0-9-15,0 0-6 0,0 0-7 0,0 0-5 16,0 0-2-16,0 0-4 0,0 0-2 16,2 10 3-16,-2 2 2 15,0 7 3-15,0 5 1 0,0 0-1 0,0 2-1 16,0-2-1-16,0-5 1 0,0 1-4 16,0-2 3-16,0-5-1 0,0 7-1 15,0-9-1-15,0-5 0 0,1 4-3 16,1-5 1-16,-2-1 2 0,1 1 3 0,-1-5 5 15,0 0 2-15,0 0 4 16,0 2 3-16,0-2-3 0,0 0-2 0,0 0-3 16,-3-7-3-16,-7-6 1 0,-1-6 0 15,2 0 1-15,-1-2-1 0,3-4 0 16,1 1 1-16,1-2-1 0,1 8 0 16,2-1-1-16,2-1 1 0,0 6-2 15,0-4 0-15,0 7-2 0,3 2-1 0,2 0-2 16,-2 4-1-16,4 0-1 0,-3 4 0 15,1 0-2-15,8-1 3 0,0 2 2 16,7 4 3-16,7 8 0 16,-1 0 1-16,-2 3 0 0,-1 1-1 0,-3 3-1 15,-4-1 1-15,0-1 0 0,-6 1-1 16,-1 0-1-16,-4-4 1 0,-5 4-2 16,0 0 3-16,-3 3-1 0,-8 5 2 15,-4-2-1-15,-5-4 0 0,-4 1 0 16,-5-1-1-16,-3 1 3 0,-1-1-11 0,-2-3-19 15,5-1-61-15,-1-3-122 0</inkml:trace>
  <inkml:trace contextRef="#ctx0" brushRef="#br0" timeOffset="206823.8946">16441 14965 351 0,'0'0'45'0,"0"0"-17"15,0 0-9-15,0 0-7 0,0 0-5 0,0 0-1 16,0 0-1-16,0 0 0 0,0 0 0 15,0 0 4-15,2-15 1 0,11 9 0 16,6-2-2-16,1 1-2 0,0-3-3 16,3 2 0-16,2-1-2 0,1 1-1 15,1 0-1-15,1 2-3 0,1 0 0 16,-2 3-3-16,1 0-1 0,-1 1-15 16,-2 2-27-16,-8 0-27 0,3 0-21 15,-8 2-2-15,-1 2-17 0</inkml:trace>
  <inkml:trace contextRef="#ctx0" brushRef="#br0" timeOffset="207083.339">16611 14737 379 0,'0'0'70'0,"0"0"-8"0,0 0-16 16,0 0-9-16,0 0-12 0,0 0-9 15,0 0-7-15,0 0-6 0,0 0-3 0,0 0-4 16,-32-36-2-16,32 36 3 0,0 1 0 16,0 13 4-16,7 9 0 0,2 8-1 15,-1 6 1-15,1 1-2 0,1 6 2 16,-4 1-2-16,0 3 2 0,-2 1-2 16,2-3 0-16,-2 0 2 0,3-1-12 0,1-4-14 15,2-3-56-15,1-6-119 16,5-7-87-16</inkml:trace>
  <inkml:trace contextRef="#ctx0" brushRef="#br0" timeOffset="209315.5724">17461 14596 392 0,'0'0'60'15,"0"0"-14"-15,0 0-15 0,0 0-12 0,0 0-6 16,0 0-6-16,0 0-5 0,0 0-1 15,0 0-2-15,0 0 2 16,-12-23 0-16,25 16 1 0,6-2-6 0,2 3 4 16,3-1-6-16,3 2 5 0,4-2 0 15,2 1-2-15,2 1-2 0,1 0-4 16,1 0-4-16,-2 2-7 0,-2 0-16 16,-2 1-21-16,-11 2-26 0,0 0-21 15,-5 0-11-15</inkml:trace>
  <inkml:trace contextRef="#ctx0" brushRef="#br0" timeOffset="209550.7205">17666 14579 446 0,'0'0'64'0,"0"0"-18"0,0 0-11 15,0 0-10-15,0 0-8 0,0 0-8 16,0 0-6-16,0 0-4 0,0 0 0 15,-32-9 0-15,27 17 0 0,0 7 2 0,0 8-1 16,2 2 0-16,1 4-1 0,2 2 0 16,0 2-2-16,0 1 1 0,0 0-1 15,0 1-2-15,5-1-2 0,0-4-7 16,7-1-17-16,-1-3-37 0,5-5-45 16,3-3-70-16</inkml:trace>
  <inkml:trace contextRef="#ctx0" brushRef="#br0" timeOffset="210007.6944">18007 14763 571 0,'0'0'28'0,"0"0"-13"16,0 0-9-16,0 0-6 0,0 0-1 15,0 0 0-15,0 0 0 16,0 0 1-16,-88 46 0 0,77-21-2 0,4 3 0 16,1-1-1-16,1-1 0 0,2-7-1 15,2 1 3-15,-1-1 0 0,2-6 1 16,0 1 0-16,0-8 0 0,0-6 0 16,-1 0 1-16,1 0 4 0,0 2 1 15,0-1 2-15,0-1 0 0,0 2 0 16,0-2-3-16,0-3 0 0,0-14 0 0,0-8 1 15,0-5-1-15,0 1 0 0,1 2-3 16,4 1 1-16,1 2-1 0,-2 3-1 16,1 5 1-16,-1 3-1 0,0 5 0 15,-3 4-1-15,5-4-1 0,-3 5-1 16,0 0 0-16,7 1 0 0,2 2 1 16,1 5-1-16,4 6 1 0,-2 5-1 15,-4 5 0-15,-2 7 0 0,-3 3-1 16,-2 5 0-16,-1 3 0 0,-3 3-2 15,0-2-1-15,0 1-4 0,0-4-6 0,-4-3-10 16,-2-2-29-16,-2-4-35 0,3-1-34 16,-4-4-42-16</inkml:trace>
  <inkml:trace contextRef="#ctx0" brushRef="#br0" timeOffset="210457.9213">17850 15068 436 0,'0'0'75'0,"0"0"-19"16,0 0-22-16,0 0-12 0,0 0-11 0,0 0-9 16,0 0-5-16,0 0-2 0,0-84-2 15,22 71 3-15,8 1 1 0,9 1 1 16,1 1 0-16,4 1 0 0,1 1-4 16,-2 3-1-16,2 2 0 0,-3 1-6 15,-2-2-1-15,1 1-5 0,-2-1-3 0,-3-2 6 16,-1-1 3-16,-5 2 4 0,-2-5 10 15,-7 3 2-15,-6-1 2 16,-4 1 5-16,-4 1 2 0,-4 1 3 16,0-4 2-16,-1 4 3 0,-2-4 1 0,0-2-3 15,0 3-1-15,-6-6-4 0,-4 5-4 16,-2-2-3-16,-1 3 0 0,-3 4-1 16,6 3 0-16,-10-1-3 0,1 2-1 15,-1 2-1-15,-7 6 0 0,2 6-1 16,2 3 1-16,0 4-1 0,-1 6 1 0,6 7-2 15,2 1 1-15,3 4-2 0,4-1 1 16,3 0 1-16,2-3 0 0,4-2 0 16,0-1 0-16,4-4 7 0,7-2-8 15,4-6 5-15,8-1-4 0,4-6-2 16,7-4 1-16,4-7-1 0,2-2-3 16,1 0-6-16,2-9-10 0,-2-4-22 15,2 1-51-15,-4-5-72 0,-1 0-113 16</inkml:trace>
  <inkml:trace contextRef="#ctx0" brushRef="#br0" timeOffset="213083.3841">19176 15225 450 0,'0'0'52'16,"0"0"-24"-16,0 0-4 0,0 0-7 15,-10-87-6-15,17 60-1 0,0 2-2 0,2-5 1 16,0 1-4-16,2-3 0 0,1-1 1 16,1-2-3-16,0 0 1 0,0-1-1 15,3 0-3-15,-2 3 2 0,1 0-1 16,-5-1 1-16,-1 3-2 0,-1-3 1 16,-2 2-1-16,-3 3-5 0,0 6 5 0,-2 4-5 15,-1 7 5-15,0 6 1 0,0 0 0 16,0 6 0-16,0-2-2 15,0 2-3-15,0-1-1 0,0 1 1 16,-1 0 1-16,-5 4 7 0,0 10-3 0,0 7 4 16,2 4-7-16,4 2 0 0,0 0 0 15,6 2-1-15,1 0 2 0,3-2-2 16,4-1 1-16,0-2 0 0,1-2-1 16,0-4-1-16,-2-3 0 0,0-4 1 15,-3-4 1-15,-2-1 3 0,-3-4 2 0,-1 1 0 16,-1-1 4-16,2-1-1 0,-2 0 2 15,1 2-2-15,-4-3 0 0,0 0-3 16,0 0-2-16,0 0 0 16,0 0 0-16,0 0-1 0,0 0 0 0,-3-4 0 15,0 1 0-15,0 1 0 0,3 2-1 16,-1-1 0-16,1 1 1 0,-2 0-1 16,1-2 0-16,-1 2-1 0,1-1-1 15,1 1 0-15,-2-2 0 0,2 0 3 16,0 1-1-16,0-5 1 0,0-2 1 0,6-4-2 15,5-1 2-15,3 1-1 0,-1-1 2 16,1 1-1-16,-1 2 0 0,2-3 1 16,1 3-1-16,0-2 0 0,3 0 0 15,-1-1 0-15,1 3 0 0,1 2-1 16,0 1 0-16,0 2 0 0,-5 0-2 16,1 5 1-16,1 0 0 0,0 2 0 15,3 7-1-15,-3 5 1 0,-5 3 0 16,-2 4-1-16,-4 3 1 0,-1 2-2 15,-3 4 3-15,-2 1-1 0,0 0 1 0,-3 0-1 16,-4-4 0-16,4-6 0 0,0-12-2 16,3-3-1-16,0-6 1 0,0 0-2 15,0 0 4-15,0 2-2 0,0-2-3 16,0 0-4-16,-2-14-3 0,0-7-1 16,-3-6-3-16,-1 0-5 0,-1-1-6 0,0 3-12 15,-2-2-8-15,-1 5-1 16,-3-1-4-16,3 2 1 0,0 0 5 0,-2-1 2 15,4 2 14-15,0 2 13 16,3 4 10-16,0-1 5 0,3 5 0 0,-1-2 7 16,1 1 1-16,1 5 7 0,1 2 1 15,0-1-2-15,0 2-2 0,0-2 0 16,6 1 0-16,-1 2-1 0,8 2 2 16,5 0-4-16,-1 0-3 0,4 2 0 15,-3 7 2-15,-1 0-5 0,-1 0 4 0,0 2-3 16,-1-1-1-16,-5-3-1 0,0 5-1 15,0-4 0-15,-4-1-2 16,5 6 2-16,-2-4-1 0,-3-3 4 16,5 4 1-16,-1-3 0 0,1 2 0 0,1 2 0 15,0 1 0-15,1 0-1 0,-3 1 1 16,-1 0 1-16,-2-2-1 0,2-1 4 16,-5-1 0-16,1-1 0 0,-1 1 1 15,-3-4 2-15,2-1 2 0,-3-4 5 16,0 0 10-16,0 0 7 0,0 1 6 0,0 6 2 15,0-2-6-15,0-1-6 0,0 0-4 16,0-4-3-16,-1 0 2 0,-5 0 1 16,0 0-2-16,-5 0-4 0,2 0-2 15,2-3-4-15,1-2-3 0,1-5-2 16,3 3-1-16,-1-7-4 0,3-4-1 0,0-2-1 16,5-3-1-16,6 3 3 15,-1 4-5-15,3 2 3 0,1 2-1 16,2 2-2-16,0 2 2 0,3 0-1 15,-6 4-1-15,4 2 0 0,2 1 1 0,3 1-3 16,4 0 1-16,-3 1 0 0,-4 4 1 16,0 2-1-16,-6-2 0 0,-2 4-1 15,-4 3 1-15,-2 5-1 0,-2 4 1 16,-3 2-2-16,-2 0 4 0,-5 2-4 16,-3 1 1-16,0 0-3 0,0 0-12 0,2 0-23 15,1-2-48-15,4-7-61 0,3-1-122 16</inkml:trace>
  <inkml:trace contextRef="#ctx0" brushRef="#br0" timeOffset="213404.7717">20502 14675 629 0,'0'0'35'16,"0"0"-8"-16,0 0-5 16,0 0-7-16,0 0-6 0,0 0-2 0,0 0-3 15,0 0-3-15,0 0-4 0,0 0 0 16,-5-44-1-16,5 44 2 0,0 15 1 16,0 8 0-16,5 12-1 0,-1 4 1 15,1 7-1-15,-2 4 1 0,0 0-1 16,1 0 1-16,-1-1 1 0,1-4-2 0,0-3 0 15,-1-4 0-15,0-2 5 0,2-6-5 16,-1-1 1-16,-1-10-8 0,1 0-11 16,2-7-10-16,-3-1-27 0,2 2-42 15,-2-4-66-15,2 1-74 0</inkml:trace>
  <inkml:trace contextRef="#ctx0" brushRef="#br0" timeOffset="213908.0542">20480 14689 484 0,'0'0'61'16,"0"0"-19"-16,0 0-12 0,0 0-8 0,0 0-7 15,0 0-2-15,-39-87-4 0,39 74-2 16,0-6-8-16,0 4 4 15,0-4-6-15,7 2 1 0,2 3 2 0,6 2-3 16,-1 0 1-16,6 1 0 0,-1 2 0 16,-3 3 0-16,1 3 1 0,-1 1-2 15,1 2-1-15,4 2 1 0,-5 7 0 16,-3 1 1-16,-3 6-1 0,-4 2 1 16,-6 3 4-16,0 4-4 0,-6 2 5 15,-8 2-5-15,-5 0-1 0,1-4 2 0,-2 0-2 16,3-6 2-16,4-4 0 0,4-4 0 15,3-3 0-15,3-5 1 16,2 0-1-16,1-3 0 0,-2 0-2 0,2 0-2 16,0 0 2-16,0 0 0 0,9 0 2 15,6-5 2-15,5-2-1 0,1 1-1 16,-4 1 2-16,-2 2-2 0,-4 0 2 16,-6 2-2-16,7 1 1 0,-6 0-1 15,-2 0 1-15,2 0 0 0,-3 0 0 16,1 0 1-16,0 0-1 0,1 3 0 0,-5-3 0 15,0 5-1-15,0 6 1 0,-3 5 0 16,-6 3-1-16,-3-4 1 0,-2 1-1 16,-2-1-2-16,-1 2-5 15,1-1-13-15,-1 1-36 0,5 1-57 0,5-6-99 16</inkml:trace>
  <inkml:trace contextRef="#ctx0" brushRef="#br0" timeOffset="214106.3843">20797 14815 649 0,'0'0'27'0,"0"0"-10"15,0 0-10-15,0 0-5 0,0 0-6 16,0 0-13-16,0 0-37 0,0 0-187 15,0 0-73-15</inkml:trace>
  <inkml:trace contextRef="#ctx0" brushRef="#br0" timeOffset="216062.9799">21215 14988 400 0,'0'0'60'0,"0"0"-15"0,0 0-15 16,0 0-13-16,0 0-8 0,0 0-9 15,0 0 0-15,0 0-2 0,-6-7 0 16,6 7 3-16,0 0-1 0,0 0 1 15,4 0 1-15,5 1-2 0,0 3 1 0,2-2 2 16,8-2 1-16,1 0-2 0,6 0 2 16,0-4-3-16,-4-3 0 0,3-2-1 15,-4 0-1-15,1-2 1 0,-4 2-1 16,-4 3-1-16,-1 0-4 0,3 0-7 16,-7 3-19-16,1 0-65 0,1 3-91 0</inkml:trace>
  <inkml:trace contextRef="#ctx0" brushRef="#br0" timeOffset="216575.4313">22208 14537 345 0,'0'0'67'0,"0"0"-9"0,0 0-10 15,0 0-13-15,0 0-9 0,0 0-6 16,0 0-5-16,0 0-5 0,0 0-5 15,0 0-1-15,-40-40-2 0,40 37-2 0,12-1 2 16,8-2-2-16,10-1 2 0,5 3-1 16,4 0-1-16,5-1 1 0,2 0-2 15,-2-1 1-15,0 1-1 0,-1 3 0 16,-1-1-2-16,0 1-1 0,-4 1-4 16,-1 1-5-16,-7 0-12 0,-11 0-20 0,-3 3-30 15,-3 4-40-15,-5 0-42 0</inkml:trace>
  <inkml:trace contextRef="#ctx0" brushRef="#br0" timeOffset="216823.3945">22463 14516 484 0,'0'0'66'0,"0"0"-22"16,0 0-14-16,0 0-9 0,0 0-10 15,0 0-6-15,0 0-5 0,0 0-1 16,0 0 1-16,-20-8 5 0,15 23-3 16,1 10 2-16,3 3-4 0,1 4-2 15,0 3 1-15,0 5-2 0,4 0 2 16,2 3-5-16,-2 0 0 0,3-4-5 16,1-1-11-16,1-3-22 0,2-2-41 15,-1-5-56-15,3-4-88 0</inkml:trace>
  <inkml:trace contextRef="#ctx0" brushRef="#br0" timeOffset="217275.5527">22894 14766 615 0,'0'0'29'0,"0"0"-15"16,0 0-6-16,0 0-6 0,0 0-2 16,0 0-1-16,0 0 0 0,0 0 0 15,0 0-1-15,0 0-1 0,-71 88 3 16,62-58-3-16,2 2 2 0,-1-1 0 16,2-2 0-16,1-8 1 0,2-5-1 0,0-3-1 15,2-8 2-15,1 0 0 0,0-5 2 16,-2 0 3-16,2 0 0 15,0 0-2-15,0 0 0 0,0-4-1 16,0-13 0-16,0-9 2 0,0-6-3 0,2 1 2 16,1-1-2-16,0 2 1 0,1 2 0 15,-1 2-1-15,0 8 0 0,1 1 2 16,-2 7-1-16,-1 5 1 0,2 0-4 16,-3 5-1-16,0-1-1 0,0 1-1 15,4 0 2-15,2 4 1 0,3 10 0 0,0 7-1 16,2 4 1-16,-4 4-2 0,2 3 2 15,0 1-2-15,-4 3 0 16,1 0-2-16,-1 0-5 0,-2-2-8 16,0-5-11-16,-1-3-19 0,0-6-29 0,-2-5-40 15,0-4-35-15,0-2-45 0</inkml:trace>
  <inkml:trace contextRef="#ctx0" brushRef="#br0" timeOffset="218172.0507">22726 14921 371 0,'0'0'37'0,"0"0"-12"15,0 0-12-15,0 0-9 0,77-87-1 16,-50 71 0-16,2 0-1 0,3 1-1 0,1 2-1 16,1 1 0-16,0 0-1 15,-2 2 1-15,-2 1 0 0,-1 1-2 16,-4 3-2-16,-1 0 1 0,-6 2-4 15,-2 1 5-15,-3 1 1 0,-3-1 0 0,2 1 2 16,-6-1-1-16,0 2-2 0,-6 0 1 16,0 0-1-16,0 0 1 0,8 0 5 15,-3 0-4-15,1 0 1 0,4 0 1 16,-5 0-2-16,-2 2 2 0,4 2-1 16,-4 0 4-16,1 2 0 0,3 1 2 0,-5-4 1 15,2 3-4-15,-3-1 0 16,1-1-1-16,1 5-2 0,-2-3 1 15,1 5 0-15,-1 2 1 0,-1-2 0 16,0 9-1-16,0-3-2 0,-3 1 1 0,0-2-1 16,0-6 0-16,2 0 2 0,-2 1-2 15,2-6 0-15,1-1 2 0,0-4 2 16,0 0 4-16,0 0 8 0,0 2 5 16,0-1 4-16,0-1-2 0,-2 0-8 15,1 2-5-15,-5-2-5 0,0 0-1 0,-1-5 2 16,0-1-2-16,-2-1 2 0,0-5-2 15,4 4 2-15,-3-6-2 0,2 1 1 16,1 3-2-16,1-5 0 0,2 5-1 16,1-6 0-16,1-3-1 0,0-1-1 15,1-3 0-15,4 4 0 0,-1 5 0 16,3 2 0-16,0-1-2 0,-1 6 1 16,4-4-2-16,-3 7 0 0,3-1-2 15,-1 2 1-15,4 3 1 0,3 0 0 16,-3 0 1-16,3 0-2 0,-2 3 1 0,-2 5 1 15,5 1 1-15,-5 0 1 0,-3-1 0 16,1 1 1-16,-6-2-1 16,0 1-1-16,1 1 1 0,-4-4-1 0,1 4 2 15,-2-3-1-15,0 4 0 0,0 1 1 16,-3-2 0-16,-6 2 0 0,1-3 1 16,-3-1-1-16,4-1 1 0,3-4 0 15,-1 1 1-15,5-3 0 0,-1 0 1 16,1 0 2-16,-3 0-3 0,2 1 2 15,-1-1-4-15,1 0 0 0,1 0-1 0,0-1-1 16,0-9 1-16,8-2 0 0,5-3-1 16,3 2 2-16,0 2 0 0,3 0 0 15,-7 5-2-15,3 2 1 0,-6 2-1 16,3 2 0-16,-1 0 1 0,-1 0-1 16,4 2-1-16,-6 2 0 0,2 5 0 0,-2 3 0 15,-4-3 0-15,0 7 1 0,-1-6-1 16,-3 4 1-16,-3 6-1 15,-5-2-1-15,-6 8 3 0,-7-3-1 16,-4-2 1-16,-4-2 1 0,-2 0-2 0,0-6 1 16,2-1 1-16,4-4-2 0,7-2 1 15,7-2-3-15,0-4-3 0,5 0-9 16,0 0-29-16,1 0-87 0,5 0-161 16</inkml:trace>
  <inkml:trace contextRef="#ctx0" brushRef="#br0" timeOffset="220574.7807">24126 15081 434 0,'0'0'53'0,"0"0"-12"15,0 0-18-15,0 0-10 0,0 0-1 16,0 0-3-16,0 0-3 0,-49-90-1 16,49 70-1-16,0-9-1 0,1 2 0 0,6-4-1 15,2 1-1-15,5 0 0 0,0-2-2 16,3 0 4-16,-1 0-3 15,3 0 2-15,1-3-1 0,-3 2 0 16,2-2 0-16,-4 0-4 0,0 0 3 0,-3 3-3 16,-2 0 3-16,-1 5 2 0,-4 9 0 15,-2-1 0-15,-1 10 0 0,-2 2 0 16,1 3-1-16,-1 4-1 0,0-2-2 16,0 2-2-16,0 0 1 0,0 0 0 15,0 0 2-15,0 13 1 0,0 3-1 0,0 7-1 16,0 0 2-16,3 4 2 0,3-1-4 15,4-1 0-15,0 2-3 0,3-2 0 16,3-2 2-16,1-3 2 0,1-1 1 16,-1-2 0-16,-1-2 1 0,-3-6-2 15,-1 0 2-15,-6-4 0 0,-4-4-1 16,3 3 2-16,-5-4-1 0,0 0 2 16,0 0-1-16,1 1 1 0,2 0 0 15,-3 1-1-15,0-2-1 0,0 1 0 16,0-1 1-16,0 2-1 0,-3-1-1 0,-1 1 1 15,0 0-1-15,-1-1 0 0,1-1 0 16,-1 0 1-16,1 0-1 0,-6-1 1 16,7-3 0-16,0 1 0 0,-3-2-1 15,5 1 0-15,-2 0 0 0,2 1 1 16,-1-3 0-16,2-1 0 0,0-3 0 0,0-1-1 16,0 2 0-16,3-3 0 15,1 4 1-15,7 0-1 0,0-2 0 16,-4 6 1-16,6-2-2 0,3 2 1 15,0 3 0-15,7 1-1 0,-1 0 1 0,-2 0-1 16,5 5 1-16,-2 4-1 0,0 2 0 16,-2 1 0-16,-1 1 0 0,-5 4-1 15,-3-1 0-15,-3 4-1 0,-5 0-1 16,2 1-2-16,-5-4-3 0,-1-1-6 16,0 3-7-16,0-7-23 0,-5 3-26 0,0-6-26 15,2-4-20-15,-4-2-8 0</inkml:trace>
  <inkml:trace contextRef="#ctx0" brushRef="#br0" timeOffset="220732.7535">24550 14459 302 0,'0'0'58'16,"0"0"-19"-16,0 0-13 0,0 0-13 15,0 0-13-15,0 0-13 0,0 0-1 0,0 0-6 16,0 0-4-16,27-46-12 0,0 46-28 15,1 6-29-15,1 1-39 0</inkml:trace>
  <inkml:trace contextRef="#ctx0" brushRef="#br0" timeOffset="221122.9839">24958 14487 434 0,'0'0'28'0,"0"0"-18"0,0 0-9 15,0 0-1-15,0 0 0 0,0 0 2 16,0 0 2-16,0 0-3 0,0 0 1 16,0 97-2-16,-2-76 0 0,1 0-1 15,-2 1 1-15,1-7-1 0,-2 2 0 16,-2-2 1-16,0 0-2 0,-5 3 1 0,5-6 1 16,-3-2 2-16,3-5 4 15,2-2 3-15,1 1 4 0,-4-4 1 16,-3 0 5-16,-3-2-1 0,-2-6 1 15,5-2-3-15,5 1-5 0,-3-6-2 0,7-3-2 16,1-1-2-16,0-5-1 0,7 3 1 16,4-1-3-16,3 4 0 0,3 0-1 15,2 1-1-15,2 4-6 0,2 2 5 16,2 3-6-16,-3 4 6 0,0 4 2 16,-1 0-2-16,-2 3 5 0,1 6-7 0,-4 2 4 15,3 4-4-15,-3 0-3 16,-2 1-2-16,-2 1-6 0,1 2-4 15,-3-1-12-15,-1 3-21 0,-1 0-23 16,1 2-25-16,-2 0-25 0,6-1-49 0</inkml:trace>
  <inkml:trace contextRef="#ctx0" brushRef="#br0" timeOffset="221669.9414">26061 14459 456 0,'0'0'62'16,"0"0"-17"-16,0 0-14 0,0 0-11 15,0 0-9-15,0 0-3 0,0 0-5 16,0 0-2-16,0 0 0 0,-13-69-2 0,-6 72 1 15,3 11 0-15,-7 5-1 0,1 5 1 16,3 3 4-16,-1 3-4 0,0 2 4 16,2-1-5-16,0 1 0 0,-2 0 0 15,1-1-1-15,-4-1 2 0,1-3-2 16,0-1 1-16,-2-4 0 0,-1-2 0 16,1-1 0-16,-4-6 1 0,2-1 1 15,-2-2 0-15,2-4 1 0,2-5 0 16,1-1 0-16,2-1 0 0,1-9 0 15,0-1 0-15,5-5 2 0,1 0-1 0,2-4-1 16,5-2 0-16,3 0-2 0,0 5 2 16,4-1-2-16,0 0 0 0,0 1 0 15,8-3 0-15,2 3 0 0,2 7-2 16,4 1 2-16,0 3-2 0,4 1-1 16,0 5 2-16,1 0 0 0,2 0 1 0,0 6 0 15,1 2 0-15,1 2-1 16,-3 4 1-16,2 0-1 0,-2 3-1 15,-2-1 0-15,0 4 1 0,-1 1-1 16,-3 2 1-16,0-2-1 0,-1 2 0 0,-1-2-1 16,-3 1-2-16,1-3-3 0,-3-4-4 15,-1-2-16-15,-2-5-23 0,-3-4-45 16,3 2-46-16,-1-3-124 0</inkml:trace>
  <inkml:trace contextRef="#ctx0" brushRef="#br0" timeOffset="223888.5223">26905 14712 424 0,'0'0'62'0,"0"0"-13"0,0 0-16 0,0 0-9 15,0 0-8-15,0 0-8 0,0 0-3 16,0 0-3-16,0 0-1 0,-13-32-1 16,26 30 1-16,6 0 1 0,9 1-2 15,0-1 0-15,6 1 0 0,-1-1 0 16,2 1 0-16,2 0-2 0,-4-2 0 0,-1 1-3 15,-1 0-2-15,-11 1-6 0,0 1-9 16,-8 0-16-16,-5 0-29 0,-1 1-26 16,-6 7-33-16,-5 6-25 0</inkml:trace>
  <inkml:trace contextRef="#ctx0" brushRef="#br0" timeOffset="224064.5414">26905 14939 436 0,'0'0'57'16,"0"0"-22"-16,0 0-12 0,0 0-9 16,0 0-4-16,0 0-6 0,0 0-2 15,0 0-2-15,86-73-2 0,-59 67-2 16,4 0-4-16,0 3-5 0,4 2-11 16,2 1-34-16,3 0-40 0,0 0-54 0</inkml:trace>
  <inkml:trace contextRef="#ctx0" brushRef="#br0" timeOffset="224554.7732">28162 14630 396 0,'0'0'63'0,"0"0"-15"0,0 0-17 15,0 0-10-15,0 0-2 0,0 0-3 16,0 0-2-16,0 0-4 16,0 0-3-16,17-57-1 0,-17 47-8 0,0-1 7 15,-3 0-6-15,2 2 5 0,-4 0 1 16,2 2-1-16,-2-1 0 0,2 1 0 16,0 3 0-16,-1-2-1 0,1 4 2 15,0-1-2-15,0-1-1 0,-1 1 0 16,-1 1 0-16,0 0-2 0,-4 0 0 0,-3 2 0 15,-3 2 0-15,-5 7 0 0,2 4-1 16,-1 6 1-16,5 2 5 0,-2 3-5 16,3 2 4-16,1 1-4 0,1 2 0 15,3-3-1-15,4 1-1 0,4-1 2 16,0 0-2-16,4-4 3 0,7 0-2 0,4-4 1 16,1-4 1-16,6-4-1 15,1-5 1-15,1-5 0 0,4 0 0 16,1-10 1-16,0-6 0 0,2-2 0 15,-4-5 1-15,-3-2-1 0,-2-3 1 0,-4-2-1 16,-6 1 0-16,-6-1-1 0,-3-2-4 16,-3 4 2-16,-4 1-3 0,-5 4 2 15,-5 5 0-15,-2 5-2 0,-6 6-2 16,-1 6-2-16,-4 2-9 0,-1 15-29 16,-1 7-84-16,6 8-164 0</inkml:trace>
  <inkml:trace contextRef="#ctx0" brushRef="#br0" timeOffset="226526.6473">26090 13915 313 0,'0'0'75'0,"0"0"-16"16,0 0-9-16,0 0-17 0,0 0-5 15,0 0-7-15,0 0-5 0,0 0-4 16,0 0-3-16,-6-72-3 0,6 70-1 16,0 2-5-16,0-1 1 0,0 1-1 15,12 0-1-15,5 6 6 0,7 8-4 16,0 9 3-16,2 7-3 0,-2 7-2 15,-1 8 1-15,-4 10-3 0,-3 10 2 0,-7 11-4 16,-8 9 4-16,-2 7 1 0,-15 3-6 16,-10 5-5-16,-6 2-11 0,-6-1-34 15,-4 1-51-15,-1-7-69 0</inkml:trace>
  <inkml:trace contextRef="#ctx0" brushRef="#br0" timeOffset="227273.0688">14460 14288 267 0,'0'0'73'0,"0"0"-10"16,0 0-9-16,0 0-11 0,9-82-13 0,-8 76-4 16,-1 6-10-16,0-2-6 0,0 2-5 15,2-1-5-15,-2 1 1 0,3 0 0 16,0 17 4-16,3 9-1 0,-1 13-1 16,1 5 2-16,-3 6-2 0,0 3-1 15,0 3 5-15,0 5-4 0,1 3 1 0,2 2-2 16,4 1-5-16,0 0 2 0,6 0-2 15,1 0 1-15,5-4-1 0,4-2 0 16,3-1 1-16,4-4-6 16,2-3-6-16,4-3-23 0,3-2-42 0,7-1-45 15,6-7-100-15</inkml:trace>
  <inkml:trace contextRef="#ctx0" brushRef="#br0" timeOffset="228248.362">26448 14815 135 0,'0'0'31'0,"0"0"-3"0,0 0-1 16,0 0-1-16,0 0-1 0,0 0-4 15,0 0-5-15,0 0-3 0,0 0-4 0,0 0 1 16,-4-35-3-16,7 25 0 0,1 3 1 16,2-1-4-16,0 1 2 0,4-2 0 15,-4 3 1-15,2-5-1 0,-2 5 4 16,-1-3 0-16,1 2 0 0,-3-3 1 16,2 3 1-16,-4 2-2 0,-1-5 1 0,0 3-1 15,0 1 1-15,0 2 0 16,0-2 0-16,0 1-2 0,0 1 1 15,0-1-6-15,0 5 0 0,0-1-4 16,0 1-1-16,0 0 1 0,-6 0-2 0,-2 6 2 16,-2 9 0-16,-2 4 2 0,2 4-1 15,1 2-2-15,4 0-1 0,0 2 1 16,1 1-1-16,2 1 0 0,1-2 0 16,1-1 0-16,0-2-2 0,6-2 1 15,3-6-1-15,1-1 1 0,4-4-1 0,-4-3 1 16,4-3-2-16,4-5-2 0,1 0-5 15,5-4-4-15,-5-7-11 16,1-1-21-16,-6-3-39 0,0-3-67 0</inkml:trace>
  <inkml:trace contextRef="#ctx0" brushRef="#br0" timeOffset="228432.3651">26451 14447 388 0,'0'0'0'0,"0"0"-66"0,0 0 66 16,0 0-164-16</inkml:trace>
  <inkml:trace contextRef="#ctx0" brushRef="#br0" timeOffset="232194.5957">26615 13962 105 0,'0'0'40'0,"0"0"2"0,0 0-3 0,0 0 0 15,0 0-7-15,0 0-3 0,0 0-4 16,0 0-2-16,0 0-1 0,7-64-7 16,-7 62-4-16,0 2-3 0,0-1-2 15,0-1-4-15,0 1 0 0,0-1-2 16,0 2 1-16,-4 0-1 0,-7 0 1 16,-2 10 0-16,-6 2 1 0,1 1 0 15,3 2 0-15,0 2 0 0,0 0 2 16,1-1 0-16,2-1 0 0,2-2 2 15,0-1 0-15,5-5-1 0,2-4 2 0,-2 5-1 16,2-5 4-16,0 0 2 0,1 0 3 16,2-3 3-16,-1 0 3 0,1 0-1 15,0 0-5-15,-2 2-4 16,2-2-4-16,-1 0-4 0,1-3 1 0,0-3 1 16,0-8-1-16,0-3 0 0,0 5-1 0,1-5 0 15,4 2-2-15,-1 5 1 16,2-4 0-16,-3 5-1 0,-2 4 1 15,2 2-1-15,-3 3 2 0,0-1-3 16,0 1-2-16,2 0 0 0,-1-3 1 0,1 3 0 16,0 0 2-16,4 0-1 0,4 0 0 15,2 10 0-15,4 2-1 0,-6 4-1 16,1 0-1-16,0 2-3 0,0 4-4 16,1-1-13-16,-1 3-22 0,-2-4-47 15,2 0-48-15,1-2-115 0</inkml:trace>
  <inkml:trace contextRef="#ctx0" brushRef="#br0" timeOffset="236435.3226">16050 15776 34 0,'0'0'25'0,"0"0"1"0,0 0-11 16,0 0-1-16,0 0-4 0,0 0-2 15,0 0-2-15,0 0-1 0,0 0-1 16,0 0-1-16,82-20 1 0,-66 20-1 16,6 0 2-16,2 0 1 0,1 0 0 15,-2 0 1-15,3 3 4 0,7 0 3 16,2-2 1-16,5 2 4 0,4-3-2 0,6 0-3 15,4 0-1-15,4-1-4 0,7-5 1 16,1-2 0-16,7 1-2 0,1-3 1 16,6 2-5-16,4-2 0 15,1 3 1-15,1-2-2 0,2 1-1 0,0 2 0 16,0 0 0-16,2 1 2 0,0 2 3 0,1-1-3 16,3 1 1-16,1 0-2 15,2 1-2-15,2 2 2 0,-1 0-1 16,3 0-1-16,-3 0 0 0,1 2 0 15,-1 1-2-15,-2 0 2 0,3 1-1 0,-2-2 0 16,3 1 2-16,0-1-1 0,4-1 0 16,0 0 0-16,2 1 0 0,1-1-1 15,-2-1 1-15,2 2-1 0,-1-2 1 16,1 0 1-16,-2 1 0 0,1-1 0 16,-2 0 2-16,2 0 1 0,-2 0 1 0,0 0 1 15,1 0 2-15,-1 0-5 16,-1 0 1-16,1-1-3 0,-1-4 0 15,-2 1-1-15,0-1 2 0,-2-1-1 16,-2 0-1-16,-2 0 1 0,0 0-2 0,1 0 0 16,-3 0 1-16,1 0-1 0,-2 1 1 15,-2-1 1-15,-2 0 0 0,-3 3-1 16,-4 0 0-16,0 0 0 0,-2 1 1 16,-3 1-2-16,-2 0 3 0,-2 1-2 15,-1 0 0-15,0-2 0 0,2 2-2 16,1-1 1-16,1-1 0 0,2-1 0 15,2 0 0-15,0 0 0 0,2-1 1 16,1-3 0-16,-2 2 0 0,2 0-1 16,2-2 2-16,-2 1-2 0,2 2 0 0,-3-1 0 15,-3 2-1-15,-1 1 1 0,-3 2 1 16,-3 0-2-16,-2 0 1 0,-3 0 0 16,-1 2 0-16,0 1 0 0,-1-1-1 15,0 1 1-15,-2-3-1 0,-1 0 1 16,-1 0 1-16,0 0-1 0,-1-5 1 0,-1 0-1 15,1-2 0-15,-1 1 0 0,-1-1 0 16,-1-3 0-16,-4 2 0 16,-2 0 1-16,-5-1-3 0,-1 1 1 0,-3 2 0 15,-3 2-2-15,-3-1 1 0,-3 2-2 16,-3 1-4-16,-9 1-4 0,-4 1-10 16,-3 0-15-16,-9 0-36 0,0 1-34 15</inkml:trace>
  <inkml:trace contextRef="#ctx0" brushRef="#br0" timeOffset="244087.293">14742 16459 229 0,'0'0'63'16,"0"0"-9"-16,0 0-10 0,0 0-9 16,0 0-7-16,0 0-4 0,0 0-4 15,0 0-3-15,0 0-5 0,-30-42-5 16,28 38-1-16,2 4-4 0,-1-1-2 15,1 1-2-15,0 0-1 0,0-2 0 0,0 2 3 16,3-1 0-16,10 1 3 0,6 0-3 16,-3 0-1-16,4-2 3 0,3 2-2 15,-1-2 1-15,7 1-1 0,0-2-1 16,-2 2 0-16,2-2-2 0,1-1-1 16,1 4-6-16,-1-3-2 0,-1-1-6 0,1 4-11 15,-1-3-21-15,-3 1-30 0,0 2-18 16,-7 0-16-16</inkml:trace>
  <inkml:trace contextRef="#ctx0" brushRef="#br0" timeOffset="244368.8244">14958 16465 308 0,'0'0'73'0,"0"0"-5"0,0 0-13 0,0 0-15 16,0 0-12-16,0 0-10 0,0 0-9 15,0 0-6-15,0 0-3 0,-23-23-1 16,23 21-2-16,-2 2 0 0,2 0 2 16,0 0 1-16,0 4 0 0,0 12 0 15,0 7 4-15,2 9-4 0,1-2 1 16,1 0-5-16,-1 2-4 0,0-3-1 0,4 0-7 15,-1 0-11-15,-1-3-36 0,4 2-37 16,1-2-57-16</inkml:trace>
  <inkml:trace contextRef="#ctx0" brushRef="#br0" timeOffset="244863.6315">15371 16657 535 0,'0'0'34'0,"0"0"-11"0,0 0-9 16,0 0-7-16,0 0-3 0,0 0-5 0,0 0-1 15,0 0-1-15,0 0-1 16,0 0 1-16,-34-6 1 0,25 27 0 15,-1 4-1-15,1-2 1 0,-1 4-2 16,0 0 1-16,1 1 1 0,-1-1 2 0,-1 0 0 16,3-10-1-16,3-2-1 0,0-6 4 15,2-4-1-15,2-1 3 0,1-4 2 16,-2 0-2-16,2 0-2 0,0 0 2 16,-3 0-1-16,-2-9 0 0,2-1 1 15,-1-7-1-15,2-1-1 0,2 4 2 0,0-6 0 16,0 1 0-16,0 0 0 0,2-2-3 15,2 2 0-15,0 3-1 0,5 3 2 16,-2 2-2-16,-1 4 2 16,5-5-3-16,-5 8 0 0,-3 0 0 0,1 3-1 15,2 1 0-15,7 0 1 0,2 7 0 16,5 7 0-16,-7 4 0 0,1 4-3 16,-2 4 0-16,-2 6 0 0,0 3 0 15,-1 3-2-15,0 3 0 0,-3 0-2 16,0-1-5-16,0-4-9 0,-1-6-15 0,-2-9-27 15,1-3-20-15,-1-7-27 0,-2-5-21 16</inkml:trace>
  <inkml:trace contextRef="#ctx0" brushRef="#br0" timeOffset="245271.1113">15274 16845 349 0,'0'0'51'15,"0"0"-21"-15,0 0-26 0,0 0-2 0,0 0 2 16,57-89-1-16,-30 78 4 0,2 2-7 16,3 5-4-16,0-1-8 0,0 5-2 15,1 0-2-15,2 0-4 0,-2 0-1 16,2 2-21-16,-2 1-4 0,0-2 4 16,-2-1 8-16,-1 0 8 0,-1 0 5 0,-3 0-3 15,0-6 2-15,-2-1 15 0,-2-1 13 16,-3 1 13-16,-6-1 9 15,-6 2 14-15,0 0 8 0,-4 2 7 16,0 2 0-16,0 0-4 0,-3-5-12 0,0 2-11 16,-1-4-8-16,-10-3-4 0,-1 4-5 15,-2 1-2-15,-1 2 0 0,-3 5-1 16,-2 0-3-16,-4 0-1 0,3 5-1 16,1 4-2-16,0 4 1 0,2 6-2 15,0 2 0-15,3 5-1 0,1 1-2 0,3 2 0 16,4 3 0-16,4 0-2 0,3 0 0 15,2-1-3-15,6-2 1 0,6-3-2 16,6-3-2-16,3-5-5 16,6-5-9-16,1-3-21 0,6-6-15 0,2-4-52 15,7-4-57-15</inkml:trace>
  <inkml:trace contextRef="#ctx0" brushRef="#br0" timeOffset="246702.9998">17042 16434 261 0,'0'0'63'16,"0"0"-5"-16,0 0-8 0,0 0-15 15,0 0-15-15,0 0-6 0,0 0-5 16,0 0-3-16,0 0-3 0,-12-64-3 16,12 64-3-16,-4 0-1 0,-4 2 2 15,-5 12 1-15,0 1-2 0,-1 9 4 16,2 3 3-16,1 5-4 0,-1 2 3 15,6 0-3-15,2-2-3 0,1 1 1 0,3-5-1 16,0-1-2-16,6-5 1 0,4-4 0 16,4-1 1-16,4-3 3 0,4-5-2 15,2-5 0-15,1-1 0 0,1-3 0 16,0 0 3-16,0-7 0 0,-3-1-3 16,-3-4-2-16,-1-2 3 0,0 1-1 0,-5-6 6 15,4 3-1-15,-4-4 2 16,-1 1 1-16,-3 1 2 0,-4 4 0 15,-3-1 0-15,0 6-1 0,-3 3 2 16,1 2 0-16,-1-2 1 0,0 1-3 0,0 0-4 16,0 1-1-16,0 4-3 0,-4 0 0 15,-6 0 0-15,-2 0 1 0,-5 7-2 16,5 9 4-16,1 0-5 0,4 2 1 16,2-3-1-16,2 3 0 0,2-2-4 15,1 3 4-15,0 5-5 0,0-5 2 0,3 0 2 16,4-6-2-16,2 1 2 0,-1-5 2 15,1-2-1-15,-2-2 2 0,-2-3 0 16,-1 3 2-16,-4-5 0 0,4 0 2 16,0 0-2-16,1-4-1 0,-2-5 1 15,-3-3 2-15,0-5 0 0,-5-4-1 16,-2 3 2-16,2 5-2 0,-1-3 3 16,1 1 0-16,1 3 2 0,0-8-3 15,2 2 1-15,2-2-3 0,3-4 0 16,7 1-2-16,6 2-3 0,0 1 5 0,3 3-4 15,-2 4 4-15,2 1-2 0,1 2 0 16,-7 6-1-16,3 0 0 0,0 0 1 16,-4 4-2-16,6 0 1 0,-6 0-2 15,2 0 1-15,-2 0 2 0,1 0-1 16,-1 0 1-16,-6 0-1 0,-1 0 0 16,-5 0 1-16,0 0 1 0,0 0 0 15,3 0 1-15,-2 0 0 0,1 0-2 16,-1 0 3-16,1 0-3 0,-1 0-1 15,1 0 1-15,-2 5-2 0,0 5 2 0,-2 7 5 16,-4 1-6-16,-2 2 5 0,1-3-5 16,2-2-2-16,1 0 2 0,1-4-2 15,3 1 1-15,0 5 0 0,0-5 0 16,0 4 0-16,4-3-1 0,4-1 1 16,0 0 2-16,2-4-2 0,-2-4 4 0,0-1-1 15,2 1 0-15,-2 0-1 16,0 1 1-16,-3-4-1 0,-1 1 1 15,2-1 1-15,-2 2-1 0,0-3 0 16,1 1-1-16,-5-1 0 0,0 0-1 0,0 0 1 16,1 2 0-16,1-2-1 0,-1 1 3 15,-1 3-2-15,0 0 0 0,-1 4-1 16,-10 2-2-16,-3 6 1 0,-2-4-4 16,-1 0-3-16,5-5-9 0,5-2-24 15,3-2-41-15,4-3-50 0,-2 0-58 0</inkml:trace>
  <inkml:trace contextRef="#ctx0" brushRef="#br0" timeOffset="247255.5914">18284 16398 391 0,'0'0'69'0,"0"0"-14"16,0 0-18-16,0 0-10 0,0 0-9 15,0 0-6-15,0 0-5 0,0 0-3 16,0 0-3-16,0 0-2 0,-21-71 0 15,13 71-1-15,-7 9 1 0,-4 6 1 0,-1 7-2 16,-1 6 0-16,2 2 4 0,-3 4-3 16,2 0 3-16,1 0-4 0,0 0 0 15,3-6 0-15,-1-1 0 0,4-5 1 16,-1-4-1-16,2-3 4 0,2-4-2 16,0-2 1-16,2-6-2 0,-2 2 1 0,-1-4 2 15,1-1-1-15,-3 0 2 0,3 0-2 16,-2-6 0-16,2-1 0 15,1-6 1-15,5 6-1 0,1-4 0 16,1-3-2-16,2 1 2 0,0-7-2 0,0 4 0 16,5-6 2-16,4 6-3 0,-5 3 2 15,9 5-1-15,-1 1 0 0,-1 4 0 16,6 0 0-16,2 3 0 0,2 2 0 16,6 9 1-16,-1 1-1 0,-2 4-1 15,1 2-1-15,-2 3 2 0,2-1 0 0,2 1-3 16,1 3 1-16,-1 1-1 0,4-4-1 15,-1 4-5-15,2-1-2 0,-2-4-9 16,2-5-13-16,-2 1-25 0,2-5-33 16,-3-6-47-16</inkml:trace>
  <inkml:trace contextRef="#ctx0" brushRef="#br0" timeOffset="247806.9466">18825 16677 427 0,'0'0'61'0,"0"0"-18"0,0 0-13 15,0 0-12-15,0 0-8 0,0 0-5 0,0 0-4 16,0 0 0-16,0 0 0 0,46-53 0 15,-16 46 0-15,2 1-1 0,1 2-1 16,3-1 0-16,-1 2-2 0,0-1 0 16,-2 1-5-16,-1 1-3 0,-3-2-3 15,0 1-1-15,-2 1-3 0,1 1-15 16,-2-2-26-16,-9 1-29 0,-4 2-31 16,-7 0-10-16</inkml:trace>
  <inkml:trace contextRef="#ctx0" brushRef="#br0" timeOffset="248016.3409">19072 16542 387 0,'0'0'75'0,"0"0"-15"16,0 0-21-16,0 0-11 0,0 0-17 15,0 0-1-15,0 0-7 0,0 0-4 16,0 0 6-16,0 0-6 0,-19 0 0 15,25 21 0-15,1 4-3 0,0 0 1 0,3 5-4 16,-2-1-1-16,2 4-8 0,1 2-17 16,-1-1-52-16,2 4-67 0,1-5-126 15</inkml:trace>
  <inkml:trace contextRef="#ctx0" brushRef="#br0" timeOffset="249136.5963">19767 16404 378 0,'0'0'53'16,"0"0"-11"-16,0 0-10 0,0 0-11 16,0 0-7-16,0 0-3 0,0 0-6 15,0 0 0-15,0 0-4 0,0 0 1 16,47-54-1-16,-21 50-1 0,1 1 0 16,1 0 0-16,1 1-1 0,1 2 1 0,2-1-2 15,0 0 1-15,-2-1-2 16,0 1-1-16,1-1-3 0,-2-1-3 15,-4 2-5-15,-5-1-12 0,0 0-15 16,-7 2-15-16,-6 0-29 0,4 0-9 0,-6 0-3 16,-1 0-14-16</inkml:trace>
  <inkml:trace contextRef="#ctx0" brushRef="#br0" timeOffset="249332.1247">20044 16398 324 0,'0'0'60'16,"0"0"-17"-16,0 0-15 0,0 0-14 0,0 0-4 16,0 0-3-16,0 0-1 0,0 0 2 15,0 0-2-15,-28 54 0 0,27-23-4 16,-1-4 1-16,2 3-5 0,0-2-1 16,0 1-3-16,0-3-5 0,5-1-1 15,0-1-13-15,1-5-22 0,1-4-49 16,-1-3-33-16</inkml:trace>
  <inkml:trace contextRef="#ctx0" brushRef="#br0" timeOffset="249774.3112">20269 16588 421 0,'0'0'25'0,"0"0"-14"0,0 0-2 16,0 0 0-16,0 0-3 0,0 0 0 16,0 0-3-16,0 0-2 0,-26 79 1 15,16-56 2-15,0-1-6 0,0-5 2 16,4-2-2-16,2-7 0 0,-1 2 2 16,1 0 0-16,2-8 1 0,1 3 2 0,1-5 2 15,-2 0 1-15,2 0 5 16,0 0-2-16,0 1 1 0,0-1-3 0,0 0 2 15,0-3-2-15,0-7 1 16,0-9-2-16,5-4-1 0,-1 4-3 0,1-1 4 16,-1 1-1-16,2 0 1 0,-3 6 1 15,4-3-1-15,0 1-3 0,-3 5-1 16,4-4 0-16,-4 2-1 0,3 5-2 16,-2-3 1-16,-3 7-2 0,6 0 0 15,2 3 2-15,4 0-2 0,2 9 0 0,0 6 1 16,-3 6 0-16,0 0-3 0,-3 3 4 15,-1 3-4-15,1-1 1 0,-3 3-4 16,1 1-3-16,-2 2-5 16,0 0-7-16,-1 0-19 0,-2-2-23 0,-2-3-32 15,-1-1-19-15,0-5-23 0</inkml:trace>
  <inkml:trace contextRef="#ctx0" brushRef="#br0" timeOffset="249975.4929">20175 16783 321 0,'0'0'51'0,"0"0"-19"0,0 0-12 16,25-77-11-16,-4 61-6 0,4 3-6 16,4-1-3-16,6 5-5 0,2 2-5 15,2 3-4-15,0 1-11 0,3 1-11 16,-4 2-18-16,1 0-1 0,-3 0-9 15,-2 5 8-15,-4-1 8 0</inkml:trace>
  <inkml:trace contextRef="#ctx0" brushRef="#br0" timeOffset="250556.6382">20749 16665 274 0,'0'0'60'0,"0"0"-10"0,0 0-5 16,0 0-16-16,0 0-10 0,0 0-9 0,0 0-5 15,0 0 0-15,0 0-2 0,-13 15-3 16,8-9 1-16,-1 5-1 15,1-3 0-15,1 2 1 0,1-1-1 16,-1 2-1-16,1-2 1 0,2-5 1 0,1 3-2 16,0-7 0-16,-2 0-1 0,2 0-1 15,0 1 3-15,0 2 3 0,0-3 1 16,0 2 3-16,-1-1-2 0,1 0 0 16,-2 3 4-16,1-4 1 0,-4 0 3 15,1 0 0-15,-3-6 0 0,-5-3-3 0,6 1 2 16,-1-4-1-16,0-3 1 0,1 4-1 15,2-5-5-15,4-1-1 0,0 0 0 16,0 1-1-16,0 0 0 16,6 3-1-16,-1 3-3 0,3-3 0 0,0 0-2 15,3 3 1-15,3-4 0 0,-4 5 0 16,3 1 0-16,-4 5-1 0,2 2-1 16,2 1 1-16,0 0-1 0,5 0 1 15,-8 0 0-15,7 4 0 0,-5 4-1 16,-2 2 1-16,1 0 0 0,-3 3-2 0,-5-4 1 15,-3 4 2-15,0 5-2 0,-3 2 2 16,-8-3 1-16,0 3 0 0,2-9-1 16,-1-1 0-16,3-3 1 15,4-2 0-15,0-4 0 0,3-1 1 0,0 0-1 16,0 0 0-16,0 1 0 0,0-1-2 0,-1 2 0 16,1-2-2-16,0 2 1 15,0-1 3-15,12 2-1 0,3 0 1 16,1 3 1-16,-1-5-2 0,0 6 1 15,-5-6 0-15,4 6 0 0,-5-3-2 0,-1 2 1 16,-2 0 1-16,-3-3-1 0,0 6 1 16,-3-3 1-16,0 7-2 0,0 2 1 15,-9-3 1-15,-3 3-2 0,-2-1-1 16,1-1-4-16,-3-4-15 0,0-1-33 16,3-4-71-16,-3-4-161 0</inkml:trace>
  <inkml:trace contextRef="#ctx0" brushRef="#br0" timeOffset="251915.1279">21855 16318 431 0,'0'0'52'0,"0"0"-13"15,0 0-17-15,0 0-8 0,0 0-5 16,0 0-7-16,-77-35-1 0,59 40-2 16,2 9-3-16,3 7 3 0,-1 2 0 15,4 4 0-15,-2 2-2 0,6 3 1 16,3 1 2-16,3-1-4 0,0 0 5 15,6-1-2-15,7-5-2 0,3-3-2 0,4-4 0 16,5-4-2-16,2-3 2 0,5-2 0 16,1-4-2-16,4-2 0 0,-1-4 0 15,-1 0 2-15,-2-7 3 0,-3-1 5 16,-2-4-1-16,-5 0 2 0,-5-2 1 16,-5-1 0-16,-4 5 4 0,-3-5-1 0,-2 5 3 15,-4-2 1-15,0-5 2 16,0 5 0-16,-7-3-5 0,-2 1 1 15,4 7-10-15,-8-3 5 0,5 6-4 16,-3 4-1-16,-5 0-1 0,3 0 1 0,-3 7 4 16,4 9-5-16,4 2 5 0,-1 3-5 15,3-3-1-15,3-1-1 0,0-2-2 16,2 3 2-16,1-1-2 0,0 4 1 16,4 0-3-16,4-7 0 0,2 1-2 15,-3-5 0-15,3-3-2 0,-1-1 3 0,-1-5 0 16,1 1 5-16,0-2 3 0,2 0 2 15,-3-3 1-15,0-8 2 16,-1 4 2-16,-1-8 1 0,-3 4 1 16,-3-2-1-16,0-7-2 0,0 3 0 0,-3 0 1 15,-1 3-2-15,-5-2 2 0,2 1-4 16,-2-4 2-16,3 6-3 0,-1-1-5 16,3 7 5-16,3 2-6 0,-2-4 5 15,1 5-1-15,1-1-1 0,-1 0-2 16,2 1 0-16,0 1 0 0,6-3 1 0,8-1-2 15,-5 2-1-15,7 0 1 0,1 3 0 16,2-2 4-16,3 1 1 0,1 0 0 16,-1 0 0-16,-8 1 1 0,4-2 0 15,-7 2 0-15,2 1 0 0,0-2-1 16,-3 0 3-16,8-2-2 0,-10 1 2 16,8-2 0-16,-3-1 0 0,-5 3-2 15,6-2 0-15,-5 1 1 0,-2 1-1 16,3-1 0-16,-6 2-1 0,1 2 0 15,-5 1-2-15,0-2 1 0,0 2 1 0,1 0-2 16,1-2 1-16,-1 2 0 0,1-1 1 16,-1 1 1-16,0 0-1 0,1 0 0 15,-1 0 1-15,-1-2-2 0,0 2 1 16,2 0 2-16,-2 0-1 0,0 0-2 16,0-1 0-16,0 1-4 0,0 0 6 0,0 0-4 15,0 0 4-15,0 0-1 0,0 0-1 16,0 0 0-16,0 0 0 15,0 0-1-15,0 0 2 0,0-1-1 16,0 1 0-16,0 0 0 0,0 0 0 0,0 0-1 16,0 0 1-16,0 0 0 0,-2 0 0 15,1 0 0-15,-1 0-2 0,-3 0 0 16,0 0 2-16,-4 2-2 0,0 3 2 16,1 0-1-16,1 1 0 0,1 1 0 15,-1-2 1-15,4-2-1 0,0 0 1 0,2 2-2 16,-1-1 2-16,1 1-1 0,-1-1 0 15,2 1 1-15,0 4 0 0,2 3 6 16,4 0-6-16,-2-4 5 0,3-1-6 16,0 1-1-16,1-4 2 0,-1 3-1 15,1-2 1-15,0 0 0 0,1 1 1 16,3 2-2-16,-4-2 2 0,3 3-2 16,-3-2 1-16,2-2 0 0,-3-1-1 15,-3-2-1-15,4 3 0 0,-5-4 0 16,0 1 0-16,2 1 0 0,-5-3 1 0,0 0-1 15,0 0 0-15,1 1 2 0,-1-1-2 16,0 2 3-16,0 2 0 0,-8 7 1 16,-8-1 1-16,-6 1-6 0,0 1 0 15,-2-1-12-15,2 0-18 0,-1-3-50 16,7-3-76-16,-1-2-124 0</inkml:trace>
  <inkml:trace contextRef="#ctx0" brushRef="#br0" timeOffset="255887.7254">15796 16706 106 0,'0'0'45'16,"0"0"-3"-16,0 0-2 0,0 0-7 15,0 0-12-15,0 0-1 0,0 0-10 16,0 0-3-16,0 0 2 0,-15-32-4 16,13 31-1-16,2 1 3 0,0-1 1 0,-1-1 1 15,1 2 4-15,-2-3-1 16,2 1 1-16,-1 0 0 0,1 1-1 15,-2 1-4-15,2-3-3 0,-1 1-1 16,-2 2-2-16,3 0 0 0,-4 0 0 0,-4 5-2 16,-2 7 0-16,0 7-2 0,4 1 0 15,2 7 1-15,2 0 1 0,2 5-1 16,0 3 1-16,0 0-1 0,5 0 1 16,1-4-2-16,-2 0 2 0,1-6-1 15,-1 0 1-15,-1-5 0 0,2-5 1 0,-3-3 1 16,-1-7-2-16,1 5 0 0,-1-7 0 15,1 2 2-15,-1-1 0 16,-1-4 8-16,0 0 4 0,0 0 6 16,0 1 3-16,2-1-3 0,-2 0-5 0,0 2-5 15,0-2-6-15,0 0 0 0,0 0-1 16,0-3-2-16,0-3 1 0,0-8 0 16,0-5-2-16,0 1 3 0,0-7-2 15,0 7 1-15,0 1 1 0,0-2-2 16,0-4 0-16,1-3 0 0,2 8 2 0,-3-2 0 15,1-2 0-15,-1 3 2 0,0-5-4 16,0-1 2-16,0 3-3 0,0 7 1 16,-1-3 0-16,1 5 1 0,-3 1 1 15,3-4-1-15,-1 5-2 0,-1-2-1 16,2 7 0-16,0-2-2 0,0 1 1 0,0-2-1 16,2 0-1-16,2 2 1 15,0 0 2-15,5 2-1 0,-3 0 2 16,2 2-2-16,3 0-1 0,1 1 2 15,5 2-1-15,0 0 0 0,4 0-1 0,-3 8-1 16,-2-1 2-16,-2 4 1 0,0 0-1 16,-2 2 1-16,-3 1 0 0,-3-2-1 15,-2 3 2-15,-1-1 0 0,-2 0 0 16,-1 3-1-16,0 1 1 0,0-2 0 16,-4 7 1-16,-2-5-1 0,2-4 0 0,-2-1 0 15,3-3 1-15,0-1 1 0,-1 0-1 16,-1-4 0-16,0 3 0 15,1 0 0-15,-2-2 2 0,3-1-3 16,1-2 1-16,-1-2-2 0,-1 2 1 0,3 0 1 16,-2 0-1-16,3-3 2 0,-3 0 0 15,3 0-1-15,-1 0 1 0,-1 0 2 16,1 0-1-16,-1 2-2 0,2-2 1 16,-1 0-2-16,1 1-1 0,0-1 2 15,0 0-3-15,0 0 0 0,0-6 0 0,10-4 0 16,-3 0 0-16,5 3 2 0,3 4-1 15,-3 0-1-15,7 1 0 0,-3 2 0 16,1 0 0-16,4 6 0 0,-4 5 0 16,-3 4 0-16,-1-1 1 0,-4 1 0 15,-3-3 1-15,-2 3 0 0,-1 0 1 16,-3 4-1-16,-3 2 3 0,-6-1-2 16,-2-4 1-16,-5-2 2 0,0-3 0 15,-4-2 0-15,-2-1 1 0,-3-2-2 16,-4-2 0-16,-2-1 0 0,0 2-3 0,1-4 2 15,8-1-2-15,4 0-3 0,6 0 1 16,6 0 1-16,2 0-12 16,4 0-42-16,-2 0-72 0,2 0-91 0</inkml:trace>
  <inkml:trace contextRef="#ctx0" brushRef="#br0" timeOffset="260983.6059">20837 16670 104 0,'0'0'35'0,"0"0"6"16,0 0-5-16,0 0-5 0,0 0-12 15,0 0-4-15,0 0-7 0,0 0 0 16,0 0 0-16,0-48 2 0,0 41 2 16,0 3 2-16,-1 0-3 0,-2-2 2 15,-1-3-3-15,1 1-1 0,-1 4-1 0,-1-4 3 16,2 4-3-16,-3-3 3 0,3 3 0 15,0 1 1-15,-3-3-2 0,3 3 1 16,0 0-1-16,-5-2 1 0,4 4-3 16,0-2 1-16,-5 0-3 0,5 2-2 15,0-1 0-15,-7 2-2 0,0 0 2 16,-4 4-3-16,-5 7-1 0,4 3 0 16,-1 2 0-16,2 0 3 0,-2 0-2 15,2 2 1-15,1 0 0 0,4-1 2 16,0 3-1-16,6-6 1 0,1 2 2 0,3 4-4 15,0 1 2-15,4 8-1 0,6-1-1 16,2-1 1-16,3 0 0 0,2 1-2 16,0-3 0-16,0 1-1 15,2-5 1-15,0 1-1 0,1-5 0 0,0 1-3 16,-1-6-1-16,3 0 2 0,-1-4-2 0,0-2 1 16,0-5 3-16,4-1-1 15,-2 0 2-15,2-4 0 0,-1-10-4 16,2-1-6-16,0-5-8 0,-1 0-23 15,1-1-30-15,-6-2-48 0,2 1-61 0</inkml:trace>
  <inkml:trace contextRef="#ctx0" brushRef="#br0" timeOffset="261508.3997">20942 16674 107 0,'0'0'43'0,"0"0"1"0,0 0 0 15,0 0-4-15,0 0 1 0,0 0-5 16,0 0-1-16,0 0-4 0,0 0-4 16,-38-57-6-16,33 53-6 0,3 3-2 15,-4 0-6-15,2-1-4 0,-1 0 1 16,1 2-4-16,-2 0 1 0,0 0 0 0,-5 0 0 15,2 0 0-15,0 0 0 0,-2 8 3 16,1 4 1-16,-2 4 0 0,1 3 1 16,0-2-3-16,3 4-3 0,-2 1 2 15,3 0-2-15,1 2 0 0,1 2 0 16,0-5-1-16,2 4 1 0,1-1 0 0,2-4 0 16,0 1 2-16,2 0-2 15,5-6 0-15,0 0-1 0,3-2 1 16,5-1-1-16,1-5 0 0,2-1-3 15,3 1-2-15,2-4-4 0,3 1-5 0,3-3-10 16,1-1-22-16,0 0-33 0,5 0-40 16,-1-1-56-16</inkml:trace>
  <inkml:trace contextRef="#ctx0" brushRef="#br0" timeOffset="263583.0877">22847 16342 193 0,'0'0'61'16,"0"0"-10"-16,0 0-10 0,0 0-4 15,-20-91-7-15,17 74-3 0,2 3 0 16,0 2 1-16,1 8-7 0,0 4-9 0,-2-2-9 16,2 2-2-16,0-1-3 15,-1 1 1-15,-1 1 3 0,1 16-1 16,-2 7-1-16,-2 11 3 0,0 0-5 15,1 2 4-15,1 0-2 0,0 3 0 0,0 0 5 16,0 0-5-16,1-2 3 0,2-2-4 16,0-2-3-16,0-5 3 0,0-1-1 15,3-6 2-15,-1-5-2 0,1-1 4 16,-2-3-2-16,1-5 0 0,-1 3 0 16,-1-7 0-16,2 3 1 0,-2-7 1 0,0 0 1 15,0 0 3-15,0 2 1 16,1-2 0-16,-1 1-3 0,0-1 0 15,0 0-1-15,1 0-1 0,-1-6 0 16,0-2 1-16,0-7-1 0,0-5 2 0,0 5 0 16,0-6-2-16,0 0 1 0,0-3-2 15,0-8 0-15,0-2 0 0,0 2-4 16,2-3 3-16,-2 4-4 0,0 0 6 16,0 3 1-16,0 1-2 0,0 0 1 15,0-1-1-15,-2 1-1 0,1 2 2 0,0 3-1 16,1 3 1-16,-2 5 0 0,2-1-4 15,0 1-1-15,0 0 0 0,0 2-1 16,0 0-1-16,2 2 2 0,2 0-3 16,1 2 2-16,3 1 0 0,-1 1 0 15,2 5 0-15,6-1 3 0,-4 2-1 16,4 0 0-16,-3 9 0 0,0 3-2 16,1 5 2-16,-5 3-1 0,-2 0 3 15,0-5-1-15,-5 3 1 0,-1 2-2 16,0-2 2-16,0 1-1 0,-1-2 1 0,-5-2 0 15,3-4-1-15,-2 4 0 0,2-7 2 16,1-4-2-16,-1 6 2 0,2-6-2 16,-1 1 0-16,1-1 2 0,1-4-1 15,0 0 1-15,0 0-2 0,0 2 1 16,0 1-1-16,0-3-1 0,0 1 2 16,0 5 0-16,0 1-1 0,1 3 0 0,4 0 0 15,2-5-2-15,6 3 2 16,1-4 0-16,7 3 0 0,-1-3 0 15,2-4 1-15,1 0 0 0,0 0 1 0,-7 0-1 16,2 0 1-16,-6 1-1 0,0 1 0 16,1 2 0-16,-6 0 0 0,2 0 6 15,-6 0-6-15,-3 6 5 0,0 0-3 16,-12 5-2-16,-8 7 2 0,-8-4-3 16,-5 1 0-16,-3-3-1 0,1-1-2 0,3-3-10 15,3 1-27-15,12-6-61 16,6-2-68-16</inkml:trace>
  <inkml:trace contextRef="#ctx0" brushRef="#br0" timeOffset="264930.8507">23814 16479 373 0,'0'0'56'0,"0"0"-15"0,0 0-13 15,0 0-10-15,0 0-6 0,0 0-7 16,0 0 1-16,0 0-3 0,0 0 0 0,0 0 0 15,37-30 0-15,-11 26-1 0,0 3-2 16,3-3 2-16,0 1-2 0,0 2 0 16,0-4 1-16,0 2-2 0,-2 0-2 15,1 0-2-15,-2 1-2 0,0 0-5 16,0 2-7-16,-2 0-15 0,-1 0-25 0,-6 0-35 16,0 2-49-16</inkml:trace>
  <inkml:trace contextRef="#ctx0" brushRef="#br0" timeOffset="266023.3599">25052 16163 228 0,'0'0'49'15,"0"0"-4"-15,0 0-4 0,0 0-1 16,0 0-2-16,0 0-4 0,0 0-5 16,0 0-5-16,0 0-5 0,0 0-3 15,-40-47-3-15,40 47-3 0,-1-2-4 16,-1 2-1-16,2-2-3 0,0 2 0 16,0-3-1-16,12-2 0 0,8-2 2 15,8-1-1-15,2 3-2 0,2 0 1 16,1-1-1-16,2 2 0 0,0 0-1 15,-1 1-1-15,4 2-2 0,-5 1 0 0,0 0-5 16,-4 0-3-16,-1 0-8 0,-2 3-12 16,-6 3-31-16,0 3-26 0,-7-1-39 15,-1 2-43-15</inkml:trace>
  <inkml:trace contextRef="#ctx0" brushRef="#br0" timeOffset="266304.4468">25252 16175 450 0,'0'0'62'0,"0"0"-19"0,0 0-15 15,0 0-10-15,0 0-8 0,0 0-6 0,0 0-3 16,0 0 0-16,0 0-2 0,-17-3 1 15,11 17-1-15,0 8 0 0,1 6-1 16,0 0 0-16,-2 4-1 0,3-3-1 16,-1 0-1-16,4 0 1 0,0-2-2 15,1-3-4-15,0-1 3 0,5-3-16 16,4-2-15-16,0-1-36 0,-4-7-46 16,6-1-29-16</inkml:trace>
  <inkml:trace contextRef="#ctx0" brushRef="#br0" timeOffset="266775.014">25521 16390 495 0,'0'0'37'16,"0"0"-18"-16,0 0-12 0,0 0-6 15,0 0-1-15,0 0 2 0,0 0-2 0,0 0 6 16,0 0-6-16,-46 93 3 0,37-66-3 16,1-1-3-16,-1 1 1 0,2 0 0 15,1-5 1-15,2-5 0 0,1-2-1 16,0-5 1-16,1-5 1 0,2 1-1 16,0-6 1-16,-2 0 4 0,2 0-1 0,0 2 2 15,0-2 1-15,0 3-2 0,0-3 0 16,2-8 1-16,6-7-4 15,2-3 4-15,0 0-3 0,1-3 3 16,1-1 1-16,-1-1-1 0,0 2-2 0,-2-1-4 16,-1 3 4-16,1 4-5 0,-3 2 6 15,-2 6-1-15,-3 3-2 0,2 0 1 16,-3 4-2-16,0 0-1 0,0 0 1 16,2 0-2-16,-1-3 2 0,8 3-1 15,1 0 0-15,2 11 1 0,3 1-1 0,-4 7 6 16,-4 3-5-16,1 1 3 0,-3 2-3 15,1 0-5-15,-2 0 2 0,0-2-3 16,1-7-1-16,0 2-4 16,-2-1-3-16,-1-5-12 0,1 4-19 0,-3-4-40 15,1-1-34-15,0 1-49 0</inkml:trace>
  <inkml:trace contextRef="#ctx0" brushRef="#br0" timeOffset="267256.4089">25419 16569 265 0,'0'0'36'0,"0"0"-16"0,0 0-8 16,88-59-7-16,-59 46-9 0,4 0 4 16,0 4-7-16,2 1 3 0,2 1 0 15,-3 2-3-15,-1 2 2 0,-1 0-1 16,-2 2 2-16,-2 1 1 0,-1 0 1 15,-3 0 2-15,-6 0 1 0,1-3 4 0,-9 3 3 16,-4 0 6-16,3-1 11 0,-4-1 9 16,0 0-1-16,-1 2 3 0,-4 0-5 15,0-3 0-15,0-1-3 0,0-2-5 16,0-1-4-16,0 4-5 0,0-2-7 16,-3 2-1-16,0-1-4 0,2 1 0 0,-6 3-3 15,-3 2 2-15,-4 6-2 0,0 5 1 16,4 2 0-16,4 4 0 15,2 1 6-15,1 2-5 0,2 1 5 16,1-5-4-16,0 2-3 0,0-2-1 0,0-6 1 16,0 7 0-16,0-8 1 0,0-3-1 15,0 5 1-15,1-11-1 0,2 3 0 16,-2-3 3-16,0 3-2 0,5 1 0 16,-1 3 1-16,4-7-2 0,0 1 1 15,3-3-1-15,4 2 0 0,-2-2-2 0,7 1-1 16,-2-1-4-16,1 0 0 0,-1 1-7 15,1-1-9-15,0 0-11 16,-7 0-19-16,10 0-15 0,-4 0-28 16,-2 0-19-16,2 0-38 0</inkml:trace>
  <inkml:trace contextRef="#ctx0" brushRef="#br0" timeOffset="267491.9188">25829 16597 459 0,'0'0'33'0,"0"0"-12"15,0 0-14-15,0 0 2 0,102-75-6 16,-76 65-7-16,1-1 4 0,-1 2-13 15,-3 1 4-15,0 4-8 0,2-1-21 0,-9 4-53 16,-3 1-60-16</inkml:trace>
  <inkml:trace contextRef="#ctx0" brushRef="#br0" timeOffset="267693.5199">25806 16383 502 0,'0'0'38'0,"0"0"-16"0,0 0-10 15,0 0-9-15,62-87-3 0,-37 74-2 16,4 2-4-16,1 5-2 0,3 0-5 16,1 4-10-16,-1 2-31 0,-1 2-54 15,-2 8-87-15</inkml:trace>
  <inkml:trace contextRef="#ctx0" brushRef="#br0" timeOffset="268251.1907">26395 15792 455 0,'0'0'34'0,"0"0"-13"0,0 0-8 15,0 0-6-15,0 0 1 0,89-1-2 16,-61 25 2-16,-2 6 5 0,1 7-4 16,-3 8 3-16,-3 8-6 0,-2 6-4 15,-6 7 0-15,-4 2-4 0,-4 2 2 0,-2-2-3 16,-3-2 2-16,0-6 2 0,-7-2-4 15,-1-4 1-15,-4-2-9 0,-4-3-17 16,0-2-28-16,-6-4-57 16,1-4-79-16</inkml:trace>
  <inkml:trace contextRef="#ctx0" brushRef="#br0" timeOffset="269008.4176">13953 16097 340 0,'0'0'51'0,"0"0"3"15,0 0-1-15,0 0-16 0,0 0-11 16,-62-77-6-16,59 74-2 0,0 0 0 16,3 3-4-16,-2-2-6 0,2 2-4 15,-1 0-7-15,-5 0-2 0,-2 8 1 16,-4 11 0-16,-4 19 1 0,4 16 3 0,2 11 0 16,-1 12-2-16,5 8 2 15,2 2 0-15,2 8-2 0,2 1 3 16,3 8-4-16,9-4-2 0,5 1 2 15,7-5 12-15,7-5-15 0,9-7 8 0,14-10-13 16,8-6-42-16,13-13-35 0,12-13-98 16,13-13-79-16</inkml:trace>
  <inkml:trace contextRef="#ctx0" brushRef="#br0" timeOffset="271704.1672">27349 16328 238 0,'0'0'47'0,"0"0"-5"0,0 0-3 16,0 0-3-16,0 0-1 0,0 0-3 15,0 0-1-15,-12-85-5 0,12 79-6 0,-1 0-5 16,0-5-5-16,-1 7-3 0,0-1-2 16,0 0 0-16,2 5-3 0,-1 0-2 15,1 0 0-15,-2 0-2 0,1-2 0 16,1 2 1-16,-2 0 1 0,1 10 0 16,1 10 1-16,0 1-1 0,0 4 1 0,1 0-2 15,4 1 2-15,-2 3-2 16,1 1 2-16,-2 0 4 0,0 1-6 15,-1 1 5-15,-1-3-4 0,0 0-1 16,0-2 1-16,-3-3 0 0,-3-4 0 0,-2-2 0 16,-2-4 1-16,3-4-2 0,-5-2 2 15,-2 0-1-15,2-6 0 0,-4-1 2 16,-1-1-2-16,4-1-2 0,-6-9-6 16,9 0-7-16,4-2-16 0,3-6-43 15,3-5-43-15,5-8-75 0</inkml:trace>
  <inkml:trace contextRef="#ctx0" brushRef="#br0" timeOffset="272495.7475">27272 15651 450 0,'0'0'39'0,"0"0"-17"16,0 0-10-16,0 0-7 0,0 0-3 15,0 0-1-15,0 0-1 0,0 0 0 16,-78 18 1-16,68-3-1 0,-1 2 0 16,2 1 0-16,0 0-1 0,-1-1 1 15,3-3-1-15,0-2 1 0,-1 0 0 0,4-4 0 16,-3-1 2-16,3 1 4 0,1-5-4 15,0 1 1-15,0-2 1 16,3-2 5-16,-1 0 0 0,1 0 2 0,-2 0-1 16,1 0-8-16,-1 0 4 0,1 0-1 15,-1 0 0-15,-3 0 1 0,0-1-2 16,1-3 0-16,-2-2-1 0,5 4 0 16,-2-3 0-16,0-4-2 0,3 3 2 15,0-8-2-15,0-7 1 0,3 1-1 16,5-6 0-16,3 0 0 0,3-1-1 0,-1 0 1 15,3-1 0-15,-1 0 0 0,2-1 0 16,-3 3 0-16,2 2-1 0,-3 2 0 16,-3 9-1-16,-1 1 0 0,-2 5-1 15,-4 4-1-15,2 1 0 0,0 2-2 16,5 0 1-16,3 7 2 0,5 8-1 16,-5 8 2-16,0 6 0 0,-2 3-1 15,0 4 1-15,-2 1-2 0,0-2-1 16,0 1-2-16,2-3 0 0,-2 2-7 15,3-5-7-15,1 2-13 0,0-1-30 0,1-5-35 16,1-4-29-16,-3-5-62 0</inkml:trace>
  <inkml:trace contextRef="#ctx0" brushRef="#br0" timeOffset="273017.461">27965 16206 423 0,'0'0'65'16,"0"0"-17"-16,0 0-19 0,0 0-9 16,0 0-11-16,0 0-4 0,0 0-3 15,0 0-1-15,0 0 0 0,0 0 0 16,83-60-2-16,-52 54-1 0,1 0-3 15,0 1-5-15,0 1-1 0,-2 2-2 0,-1 2-4 16,-1 0-8-16,-6 4-25 0,-2 6-20 16,-7-3-30-16,-3 5-24 0,-7 4-49 15</inkml:trace>
  <inkml:trace contextRef="#ctx0" brushRef="#br0" timeOffset="273245.001">28053 16397 420 0,'0'0'60'16,"0"0"-16"-16,0 0-18 0,0 0-7 15,0 0-9-15,0 0-3 0,0 0-3 16,0 0-2-16,87-51 0 0,-54 39-4 16,7 1-1-16,0 3-5 0,5-3-2 15,-2 3-4-15,5-2-5 0,-3 0-9 0,2 3-15 16,0-2-13-16,0 0-15 0,-2-2-12 15,-1-1-4-15,-2 0 5 16,-2-3-3-16</inkml:trace>
  <inkml:trace contextRef="#ctx0" brushRef="#br0" timeOffset="273581.039">28989 16047 363 0,'0'0'71'0,"0"0"-15"0,0 0-13 0,0 0-11 15,0 0-6-15,0 0-5 0,0 0-6 16,0 0-4-16,0 0-5 0,2-58-3 0,-8 57-2 15,0 1 0-15,-4 0-1 0,-5 5-1 16,4 6-1-16,-4 7-1 0,4-1 1 16,3 6 1-16,1 2 0 0,3 0 0 15,3 3-1-15,1-1 1 0,0-1-1 16,0-1 0-16,5-5-1 0,4-2 2 16,0-4-3-16,2-3 2 0,-1-4 0 15,5-4 0-15,3-3 3 0,2 0-2 16,7-5 2-16,-3-8 1 0,0-2 1 15,-4-5 2-15,-4-2 0 0,-3-4-1 0,-2-3 1 16,-3-1-1-16,-4 1 1 16,-4 0-1-16,0 3-1 0,-4 1-1 15,-7 2-1-15,-4 3-2 0,-3 5 1 16,-5 3-6-16,-3 5-2 0,-3 7-10 0,-6 0-30 16,2 7-70-16,-3 5-175 0</inkml:trace>
  <inkml:trace contextRef="#ctx0" brushRef="#br0" timeOffset="285623.8862">26535 9908 271 0,'0'0'36'0,"0"0"-1"0,0 0-3 16,0 0 6-16,0 0-7 0,0 0-3 16,0 0-6-16,0 0-5 0,0 0-11 15,-55-55-2-15,56 44-4 0,10-3 0 16,7-3 2-16,3 2-2 0,6 2 2 16,5-2 0-16,5 0 0 0,1-1-2 15,1 0 1-15,2-1 0 0,2 0-1 16,-1-1-2-16,1 1-1 0,-1 1-6 15,0 2-15-15,-1 3-21 0,-5 4-22 16,-1 5-29-16,-5 2-21 0,-3 0-33 0</inkml:trace>
  <inkml:trace contextRef="#ctx0" brushRef="#br0" timeOffset="285908.4961">26841 9768 441 0,'0'0'45'0,"0"0"-6"0,0 0-11 15,0 0-4-15,0 0-5 0,0 0-4 16,0 0-6-16,0 0-5 0,0 0-3 16,0 0-4-16,-38-39 0 0,36 39 1 15,-1 10 1-15,0 8 2 0,0 9 2 16,2 5-3-16,-1 5 1 0,1 0-3 0,0 5-2 15,-1 1 1-15,1 3-1 0,-2 1-1 16,1 2-4-16,2-3-4 0,0-1-9 16,0-7-9-16,3-6-27 0,4-7-18 15,-1-9-24-15,6-5-19 0,4-6-25 16</inkml:trace>
  <inkml:trace contextRef="#ctx0" brushRef="#br0" timeOffset="286307.6343">27014 10003 355 0,'0'0'32'0,"0"0"-8"0,0 0-6 16,0 0-6-16,0 0-2 0,0 0-1 16,0 0-1-16,0 0-5 0,0 0-2 0,-23 103 0 15,17-71-2-15,-1 1-1 16,1 1 2-16,0-1 0 0,-1-3 0 15,1-4-1-15,2-8 1 0,1-7-1 16,3-6 2-16,0-5 2 0,-2 0 3 0,2 0 4 16,0 1 0-16,-1-1 1 0,1 0-4 15,0 0-1-15,-2-14-2 0,2-5 0 16,0-7 2-16,0-1 1 0,2 1 1 16,2-1-3-16,2 2-2 0,0 3-1 15,-1 5-2-15,0 2 1 0,-1 5 0 0,-2 6-1 16,3-4-2-16,-2 5-1 0,0 0 0 15,7 2 0-15,0 1 1 16,5 7-2-16,5 7 3 0,-1 4-1 16,-2 4 2-16,2 3 0 0,-3 4-1 0,3 2-2 15,-5 2-3-15,2 2-3 0,-4-2-6 16,1 0-23-16,-5 2-21 0,-2-1-33 16,0 1-28-16,0-2-21 0</inkml:trace>
  <inkml:trace contextRef="#ctx0" brushRef="#br0" timeOffset="287091.0857">26988 10429 390 0,'0'0'50'0,"0"0"-14"0,0 0-19 15,0 0-8-15,0 0-9 0,0 0-4 16,23-91 1-16,0 75-1 0,6-1 1 15,4 2-4-15,0 1-1 0,2 3 1 0,0 2-2 16,0 5 1-16,-2 1-1 0,-1 1 1 16,-2 2-1-16,-5 0 0 0,-2 3 1 15,-9 2 1-15,-1 1 4 0,-4-2-3 16,-3 4 5-16,1 1 0 0,-4 1 1 16,-1 0 2-16,-2 2 4 0,0 4-3 0,0-3 3 15,-5 4 1-15,-2-3-2 0,4-6 0 16,-3 6-2-16,2-6 1 0,1 0-3 15,-2 0 0-15,2 1 0 16,-2-1-1-16,3-3 0 0,1-1 0 0,1-4 0 16,-2 0-1-16,2 0 2 0,0 1 0 15,-1 1 4-15,1 0 3 0,-2-1 4 16,2 1 8-16,0-1 4 0,-1-1-3 16,1 0-6-16,0 0-6 0,-3 0-3 15,-1-9-1-15,-1-6 0 0,1-5 2 0,-2-1 0 16,4 0-2-16,-1-1 2 0,1 0-4 15,1-3 0-15,1 1-1 0,0-2-1 16,0 4 0-16,4-1-1 0,2 3 1 16,2 2-2-16,3 2 0 0,-1 3 0 15,4 1 0-15,1 1 0 0,0 4 1 16,3 0-1-16,-2 5 1 0,0 0-3 16,4 2 2-16,-1 0-2 0,4 3 1 15,-3 5-1-15,-3 2 0 0,-2 4 0 16,-1 3 1-16,-5 1-1 0,-3 5 1 0,-5 0 0 15,-1 4 2-15,-4 0-2 0,-8 0 2 16,-1-2 0-16,0-4 2 0,2-6-2 16,1-3 2-16,4-5 0 0,3-5 0 15,0 1 0-15,3-3 0 0,-2 0 0 16,2 0 0-16,-1 0-1 0,0 2-2 16,1-2-1-16,-3 0-2 0,3-2 2 15,3-8 0-15,5-2 1 0,6-2 1 16,-5 5-1-16,5 1 1 0,-4 5-1 15,3 2 0-15,6-1 1 0,-1 2 0 0,5 0 0 16,-4 8 0-16,0-1 0 0,-4 2-3 16,-1 4 2-16,-5-6 0 0,-3 5 0 15,-2-3 1-15,-4 3-2 0,0 5 1 16,0 1-1-16,-10 5 0 0,-4-2 4 16,-6-3-4-16,-1 1 5 0,-1-4-3 0,-3-4-3 15,2-2-7-15,6-4-15 16,5-4-25-16,-2-1-44 0,2 0-56 15</inkml:trace>
  <inkml:trace contextRef="#ctx0" brushRef="#br0" timeOffset="289127.8694">28370 9850 399 0,'0'0'64'16,"0"0"-17"-16,0 0-12 0,0 0-12 15,0 0-9-15,0 0-4 0,0 0-4 16,0 0-4-16,0 0-2 0,0 0-4 16,-24-13 2-16,24 13-1 0,0 0 2 0,4 0 6 15,12 0-6-15,8 0 1 0,8-1 0 16,0-4-7-16,1 2 3 15,-1-2-3-15,1 0-8 0,1 2-8 16,0 1-24-16,-2 0-29 0,-3 2-34 0,-6 0-34 16</inkml:trace>
  <inkml:trace contextRef="#ctx0" brushRef="#br0" timeOffset="289296.9136">28369 10161 321 0,'0'0'61'0,"0"0"-16"0,0 0-10 0,0 0-8 16,0 0-10-16,0 0-5 0,0 0-7 15,0 0-8-15,112-15-6 0,-64 1-16 16,4-1-21-16,8-1-45 0,0-2-59 16</inkml:trace>
  <inkml:trace contextRef="#ctx0" brushRef="#br0" timeOffset="289691.5072">29371 9520 555 0,'0'0'37'0,"0"0"-13"0,0 0-12 16,0 0-6-16,0 0-5 0,0 0-2 15,0 0-2-15,0 0-1 0,0 0 0 0,-90 17-2 16,77 8 1-16,2 6 0 0,-1 2 1 16,-2 2 3-16,2 0 0 0,-2-2-1 15,2-1 0-15,0-4 4 0,1-4-4 16,5-7 6-16,2-7-5 0,2-5 1 16,2-5-1-16,-1 0 1 0,1 0 1 0,0 2 0 15,-2-1 2-15,2 1 1 0,0-1-2 16,0-1-2-16,0 2-2 15,0-2 0-15,0 0-2 0,9-5-2 16,6-3 4-16,3-2-5 0,2 1 3 0,1 1-1 16,0 3-5-16,3 1-5 0,-8 3-8 15,4-1-12-15,-2 1-12 0,-6-1-11 16,7 2-10-16,-9-2-1 0,-4 2-4 16,4-1 11-16,-4-1 10 0,-2 1 11 15,2-4 16-15</inkml:trace>
  <inkml:trace contextRef="#ctx0" brushRef="#br0" timeOffset="289851.0927">29401 9721 14 0,'0'0'30'0,"0"0"12"16,0 0 22-16,0 0 14 0,0 0 8 16,-50-81-3-16,47 78-18 0,1 0-16 0,2 3-21 15,0-2-12-15,0 2-12 0,0 0-9 16,-1 0 1-16,-2 0-1 0,-2 14 3 16,-2 7 4-16,3 11-2 0,3 2-1 15,1 2 2-15,0 2-5 0,0 0-4 16,4 2-9-16,0 0-29 0,3 3-20 0,-2-4-44 15,1-2-32-15</inkml:trace>
  <inkml:trace contextRef="#ctx0" brushRef="#br0" timeOffset="290236.9078">29731 9756 387 0,'0'0'35'15,"0"0"-9"-15,0 0-9 0,0 0-7 16,-83 28-5-16,68-12-1 0,4 2 3 16,3 3-5-16,1 0 3 0,2-3-5 0,5-1-1 15,0 1-1-15,0-2 0 16,5 3-1-16,2-7 0 0,1-3-4 15,-2-3-1-15,4-1 5 0,0-2 1 16,2-3 5-16,5 0 3 0,-4-4 0 0,6-7 1 16,-6-4 4-16,-2-1 3 0,-2-2 7 15,-4 4 0-15,-2-5-3 0,-3-1-6 16,0-3-3-16,-3-4-3 0,-5 4 5 16,-1 3-3-16,1 5-3 0,-1 3-2 15,5 5-3-15,1 4-1 0,-1 0-8 0,4 3-9 16,-4 0-15-16,-2 1-33 0,-1 11-56 15,1 0-97-15</inkml:trace>
  <inkml:trace contextRef="#ctx0" brushRef="#br0" timeOffset="291083.1577">30184 9995 317 0,'0'0'58'16,"0"0"-10"-16,0 0-11 0,0 0-9 15,0 0-6-15,0 0-4 0,0 0-4 16,0 0-1-16,0 0-3 0,0 0 1 15,-14-32-2-15,11 22 0 0,-2-6 0 0,2 7 1 16,-1-11-1-16,1 4-4 0,0-2 2 16,-2-5-6-16,2 7 4 0,0-3 0 15,1-1-1-15,-2 0 0 0,1-5-2 16,1 0 3-16,1 3-2 0,1-1-1 16,0 0 0-16,0 1-1 0,0 0 0 0,3 7 0 15,1-2-1-15,0 7 0 0,-1-1 0 16,0-1 0-16,-2 7-1 15,1 1-1-15,-2 4-2 0,0-2-1 16,0 2 2-16,1 2-1 0,1 12 4 0,-2 10-1 16,0 6 1-16,0 4 0 0,0 0 0 15,-2 1-1-15,-1-3 2 0,2 0-3 16,1-1 1-16,0-4 4 0,4-2-5 16,4-1 2-16,4-6-4 0,2-1-3 15,0-6-3-15,6-4 2 0,0-5 2 0,1-2 1 16,3 0 3-16,1-9 2 0,-1-6-3 15,2-3-2-15,-2-2 5 16,-1-4-3-16,-3 1 6 0,-4-5 1 16,-2 1 1-16,-2-3 0 0,-1 0 1 0,-2 1 1 15,-1 2 2-15,-4 6-1 0,-1 2 1 16,-2 7-2-16,-1 6 1 0,0 1-4 16,0 5-2-16,0-1-4 0,0 1-1 15,0 0 0-15,0 0-1 0,-6 15 2 16,-2 6 2-16,-3 10-1 0,3-2 0 0,4 0-2 15,2-2 0-15,2-3 0 0,0-4 1 16,2-5 0-16,4-3 0 0,0 0 5 16,0-4-5-16,0-1 5 15,0 0-5-15,-3-4 2 0,0 0 2 0,0-1 0 16,-3-2 2-16,0 0 1 0,0 0-1 16,1 0-6-16,5 0 4 0,-2-1-6 15,2-6 6-15,1 0 0 0,-1-1-2 16,4-3 0-16,-4 3 0 0,6-1 0 15,0 0-3-15,-3 4 4 0,6-1 1 0,-2 5 1 16,-2 1-2-16,8 0-2 0,-4 0-2 16,2 7 1-16,-4 3 1 0,-3 3 7 15,-4-1-6-15,-3 2 5 0,-3 2-5 16,0 4 0-16,-6 3 1 0,-8-3-2 16,-3-2-1-16,-3-1-4 0,-3-5-4 0,1-2-19 15,-1-3-47-15,0-3-117 0,9-3-103 16</inkml:trace>
  <inkml:trace contextRef="#ctx0" brushRef="#br0" timeOffset="291268.2838">30924 9862 655 0,'0'0'20'0,"0"0"-17"16,0 0 1-16,0 0-8 16,0 0-21-16,0 0-57 0,0 0-158 0,0 0-68 15</inkml:trace>
  <inkml:trace contextRef="#ctx0" brushRef="#br0" timeOffset="292430.2568">27074 11528 439 0,'0'0'50'15,"0"0"-13"-15,0 0-11 0,0 0-9 16,0 0-9-16,0 0-3 0,0 0-4 0,0 0 1 15,0 0-1-15,3-36 0 0,18 27-2 16,4-1 0-16,4 3 1 0,5 0 1 16,3-3 2-16,5 0 0 0,5-3-3 15,-1 2-3-15,3-1-4 0,-3 1-5 16,1 2-13-16,-4 1-28 0,-3 5-33 16,-12 2-29-16,-5 1-25 0</inkml:trace>
  <inkml:trace contextRef="#ctx0" brushRef="#br0" timeOffset="292663.8184">27322 11585 455 0,'0'0'63'0,"0"0"-18"15,0 0-14-15,0 0-13 0,0 0-11 0,0 0-6 16,0 0-4-16,0 0 1 15,0 0 1-15,0 0 1 0,-18 21 0 16,27 10-1-16,0 3-2 0,4 1 0 0,-3 2-4 16,2-1 1-16,-1 1-3 0,1 2-12 15,-2-4-15-15,4-2-35 0,-2-4-48 16,2-5-52-16</inkml:trace>
  <inkml:trace contextRef="#ctx0" brushRef="#br0" timeOffset="293063.9465">27641 11759 493 0,'0'0'25'0,"0"0"-11"0,0 0-6 16,0 0-4-16,0 0-2 0,0 0-1 15,0 0 5-15,0 0-5 0,-63 91 3 16,60-66-4-16,1-3-1 0,2-2 1 0,0-5-2 15,0 0 1-15,2-4-1 0,1-2 1 16,1 2 1-16,-3-7-1 0,1 1 1 16,-2-5 0-16,0 0 3 0,0 0 2 15,0 2 2-15,1-2 1 0,-1 0-3 16,0 0 0-16,0-4 1 0,0-11 0 16,0-8 3-16,0-4 2 0,0 0-6 15,0 1 2-15,3 2-2 0,-1 7 1 16,2 3 1-16,-1 5-2 0,1 2-2 15,1-1-3-15,-1 5-1 0,3-2 0 0,5 5-2 16,3 0 1-16,6 3 0 0,-1 11-1 16,-1 3 5-16,-2 7-6 0,0 3 3 15,-3 4-6-15,-2 1-6 0,-1 1-7 16,-5 3-11-16,-2-1-14 0,-4 2-28 16,0 1-26-16,-4-4-30 0,-8 2-30 0</inkml:trace>
  <inkml:trace contextRef="#ctx0" brushRef="#br0" timeOffset="293454.9982">27557 12117 346 0,'0'0'73'15,"0"0"-16"-15,0 0-14 0,0 0-16 16,-23-77-12-16,23 59-6 0,8 3-8 16,7-3-1-16,8 2-4 0,2 4-1 15,9 1 1-15,3 2-1 0,1 2-1 0,2 1-3 16,2 0-3-16,-3 1-4 0,2 2-3 15,-4-1 1-15,2-1 2 16,-3-2 2-16,-1 2 4 0,-5-3 6 0,-5 1-1 16,-8 0 10-16,-2 1 4 0,-4-3 2 15,-5 1 9-15,4-4-2 0,-5 5 5 16,-4-6-1-16,0 3 2 0,-1-3 0 16,0 0-2-16,0 1 0 0,0 0-4 15,0 0-6-15,-1 1-2 0,0 7-4 16,-1-1-3-16,2 5-1 0,0-1-1 0,-1 1-3 15,1 0 2-15,-7 0-2 0,-2 9 0 16,-4 7 0-16,-3 12 0 0,3 1 4 16,2 4-3-16,2 0 3 0,4-1-5 15,4-3 0-15,1-1-3 0,3-6 0 16,7-2-2-16,6-3-2 0,4-4-1 16,3-2-4-16,8-7-5 0,3-4-6 15,5 0-16-15,3-7-38 0,10-5-31 16,1-6-51-16</inkml:trace>
  <inkml:trace contextRef="#ctx0" brushRef="#br0" timeOffset="293924.6812">28931 11649 585 0,'0'0'27'0,"0"0"-10"15,0 0-7-15,0 0-6 0,0 0-6 16,0 0-3-16,0 0 1 0,0 0-1 16,0 0-2-16,75-64-1 0,-40 50-7 15,1 3-5-15,-1 2-12 0,-3 2-22 16,-5 2-31-16,-7 2-34 0,-3 3-30 16</inkml:trace>
  <inkml:trace contextRef="#ctx0" brushRef="#br0" timeOffset="294092.8907">28873 11873 403 0,'0'0'74'16,"0"0"-23"-16,0 0-20 0,0 0-11 16,0 0-5-16,0 0-8 0,0 0-1 0,0 0-6 15,0 0-6-15,112-12-10 0,-73 3-21 16,3 0-66-16,0 2-97 15</inkml:trace>
  <inkml:trace contextRef="#ctx0" brushRef="#br0" timeOffset="297886.7291">29677 11138 328 0,'0'0'54'15,"0"0"-11"-15,0 0 2 0,0 0-8 0,0 0-11 16,-53-86-8-16,48 70-8 0,4 5-2 15,-1-8-3-15,2 3 0 0,2 0-3 16,7-2-3-16,2 3-1 0,4 3-1 16,-4 2-1-16,5 6 2 0,2 4-2 15,2 0 2-15,7 6 2 0,-2 6-2 16,-2 5 2-16,-1 3-3 0,-2 4 2 16,-3 3 0-16,1 2 0 0,-7 1-1 15,1 4 3-15,-6-1 2 0,-4 2-3 16,-2 0 4-16,0 0-6 0,0-3 0 0,-5-2-1 15,-4-3-3-15,2-4-2 0,-2-1-12 16,2-7-23-16,-2-2-28 0,5-6-28 16,1-5-16-16,2 3-30 0</inkml:trace>
  <inkml:trace contextRef="#ctx0" brushRef="#br0" timeOffset="298142.9425">29997 10924 272 0,'0'0'63'16,"0"0"-8"-16,0 0-11 0,0 0-8 15,0 0-11-15,0 0-6 0,0 0-14 16,0 0-5-16,0 0-1 0,-4-57 0 16,11 58 1-16,7 10 2 0,4 7-2 0,-3 3-1 15,0 4 0-15,1 2 1 0,-4 0-2 16,1-1 0-16,-2 1 0 15,1-1 0-15,-2-2-3 0,-3 2-1 16,-1 0 3-16,-3 3-9 0,-2 1-6 0,-1 2-25 16,-3-2-39-16,-6 2-34 0,-6 2-80 15</inkml:trace>
  <inkml:trace contextRef="#ctx0" brushRef="#br0" timeOffset="298345.106">29760 11934 513 0,'0'0'40'0,"0"0"-15"16,0 0-9-16,0 0-8 0,0 0-14 15,0 0-5-15,-3-88-16 0,22 72-20 16,2 4-48-16,6 8-60 0,0 1-106 0</inkml:trace>
  <inkml:trace contextRef="#ctx0" brushRef="#br0" timeOffset="298532.7637">30403 11706 613 0,'0'0'34'0,"0"0"-10"16,0 0-8-16,0 0-8 0,0 0-5 16,0 0-5-16,0 0-6 0,0 0-12 15,0 0-25-15,0 0-68 0,-11-50-186 16</inkml:trace>
  <inkml:trace contextRef="#ctx0" brushRef="#br0" timeOffset="299792.4804">27627 13008 471 0,'0'0'38'16,"0"0"-12"-16,0 0-9 0,0 0-8 15,0 0-3-15,29-80-2 0,-9 63-2 0,3-1-1 16,6 2 0-16,3-3-1 0,5 1 1 15,2 1-1-15,4-1-1 0,0 1 0 16,0 2-1-16,-1 1-1 0,-1 2-5 16,-5 2-1-16,-3 3-6 0,-1 3-8 15,-5 3-13-15,-2 1-21 0,-9 0-30 16,-2 5-19-16,-8 9-25 0</inkml:trace>
  <inkml:trace contextRef="#ctx0" brushRef="#br0" timeOffset="300024.3003">27968 12957 465 0,'0'0'59'0,"0"0"-16"16,0 0-14-16,0 0-9 0,0 0-9 0,0 0-7 16,0 0-3-16,0 0-4 15,0 0 2-15,0 0 0 0,-6-23 1 16,15 39 0-16,2 6-3 0,0 4 3 15,-3 3-3-15,2 1 0 0,-1 2-3 0,-2 0-3 16,1 0-2-16,2-1-13 0,-3-1-18 16,3-3-25-16,-1-4-35 0,2-4-22 15,-2-5-43-15</inkml:trace>
  <inkml:trace contextRef="#ctx0" brushRef="#br0" timeOffset="300431.0691">28278 13069 507 0,'0'0'34'0,"0"0"-14"15,0 0-9-15,0 0-8 0,0 0-2 16,0 0-1-16,0 0 0 0,0 0-1 16,0 0 2-16,-14 76 2 0,12-49-3 15,0 2 3-15,1-3-4 0,1-2-1 0,0-6 0 16,0 0 1-16,0-5 1 0,0-1-1 15,0 0 0-15,0-6 0 16,0 0 1-16,0-6 0 0,0 0 1 0,0 0 2 16,0 2 1-16,0-1 1 0,0-1-1 15,0 0 0-15,0 0-2 0,0-1 3 16,0-14-2-16,-2-7 3 0,2-7-4 16,0-1-5-16,2 2 4 0,2-3-4 15,3 3 4-15,1 5 2 0,-2 3 0 16,0 8-1-16,-1 4-2 0,-4 3 0 0,2 2-3 15,-3 3 0-15,5 0 0 16,5 0-1-16,6 3 3 0,4 8-1 0,-3 3 0 16,2 4 0-16,-3 3-2 0,0 5 1 15,-3 1-4-15,1 3 1 0,-4 2-9 16,-1-1-26-16,0 1-24 0,-5-3-37 16,2 1-24-16,-5-3-34 0</inkml:trace>
  <inkml:trace contextRef="#ctx0" brushRef="#br0" timeOffset="300887.2441">28244 13347 468 0,'0'0'42'16,"0"0"-19"-16,0 0-13 0,0 0-8 0,0 0-4 15,0 0-2-15,0 0-3 16,81-71-3-16,-49 66-2 0,1 0-3 0,4 4-1 15,0-2-4-15,1 1-3 16,2 1-5-16,-2-2 1 0,-2 0 5 0,-3 0 4 16,-4-3 8-16,-3 1 5 0,-9 0 7 15,-3 0 7-15,-6 1 11 0,-3 3 9 16,0-1 9-16,-3-2 3 0,-1 0-5 16,1-1-1-16,0 0-10 0,-2 5 2 15,0-1-7-15,0 1-3 0,0-2-7 0,0 1-3 16,0-1-3-16,0 1-3 0,0-1 0 15,0 1-1-15,0 1-2 0,0-2 1 16,0 2 6-16,3 6-5 16,2 8 5-16,1 6-5 0,2 1-1 0,-1 0 0 15,-1 2 0-15,2-1 1 0,-1 0-2 16,1 1 1-16,0-4-2 0,-1 1 2 16,-1-7-2-16,1 0 2 0,-1-6-1 15,-1 0 0-15,3-2-1 0,2-2 1 16,3-1-1-16,4-2 1 0,4 0-1 0,2-5-1 15,0-3-4-15,3-5-8 0,-2 0-9 16,4-3-18-16,-2 1-30 0,1 0-37 16,-1 0-46-16</inkml:trace>
  <inkml:trace contextRef="#ctx0" brushRef="#br0" timeOffset="301105.1812">28664 13283 504 0,'0'0'51'16,"0"0"-15"-16,0 0-13 0,0 0-13 16,0 0-7-16,0 0-6 0,0 0-3 0,0 0-1 15,0 0-8-15,48-93-4 16,-12 78-19-16,1 2-30 0,1 1-35 15,-1 1-44-15,-3 0-74 0</inkml:trace>
  <inkml:trace contextRef="#ctx0" brushRef="#br0" timeOffset="301295.6442">28680 13057 419 0,'0'0'60'0,"0"0"-14"0,0 0-17 16,0 0-12-16,0 0-11 0,7-91-5 16,9 75-3-16,5 1-2 0,3 2-1 0,5 2-6 15,2 4-7-15,5 3-16 0,2 0-34 16,3 4-42-16,-4 0-69 0</inkml:trace>
  <inkml:trace contextRef="#ctx0" brushRef="#br0" timeOffset="301606.5243">29845 12857 614 0,'0'0'21'0,"0"0"-4"16,0 0-4-16,0 0-6 0,0 0-6 15,0 0-3-15,0 0-2 0,0 0 0 16,0 0-1-16,49-45 0 0,-13 38-5 16,2 2-6-16,0 2-5 0,-3 3-13 15,-7 0-10-15,-2 3-15 0,-6 4-10 16,-6 0-12-16,-6 7-5 0,-8 3 3 15,0 2 3-15,-8 8 20 0</inkml:trace>
  <inkml:trace contextRef="#ctx0" brushRef="#br0" timeOffset="301752.1151">29944 13055 3 0,'0'0'32'0,"0"0"5"0,-90 37 10 16,71-31 4-16,3 1-3 0,7-4-12 16,5-1-6-16,1 0-2 0,3-2 10 15,-1 0 3-15,1 0 1 0,1 0-10 0,14 0-11 16,8 0-12-16,9-9-4 0,4-2-4 15,2-1-4-15,5-2-7 0,0 1-16 16,0-5-44-16,-1 4-50 0,-1-3-127 16</inkml:trace>
  <inkml:trace contextRef="#ctx0" brushRef="#br0" timeOffset="302274.5968">30821 12448 624 0,'0'0'26'15,"0"0"-8"-15,0 0-8 0,0 0-5 0,0 0-3 16,0 0-2-16,0 0-2 0,0 0-2 16,0 0 1-16,0 0 0 0,-42-11 3 15,35 38 3-15,3 5-3 0,-1 4 3 16,2 3-3-16,-1 4-2 0,1-1 0 16,-2 2-1-16,2 0 1 0,-2-3-2 0,2 1 1 15,2-5-3-15,-1-1 2 16,2-7-4-16,0-6-1 0,0-2-8 0,0-9-3 15,0-1 0-15,0 0 2 0,2-7 7 16,-1 1 5-16,-1-5 5 0,6 0 2 16,6-6 2-16,1-6 2 0,5-8 2 15,-3-1 2-15,-1-3 3 0,-3-2 2 16,-1 1 2-16,-2 1 1 0,-2 3 0 16,-2 4-1-16,-2 2-2 0,-1 4-3 15,-1 1-3-15,0-1-4 0,0 0 0 0,-3 2-3 16,-1 3 1-16,-2-1-3 0,-4 4-1 15,-4-1-1-15,-4 4 0 0,-5 0-1 16,1 11-4-16,-1 2-3 16,3 3-14-16,4 4-15 0,1 1-39 0,6 2-53 15,3-6-61-15</inkml:trace>
  <inkml:trace contextRef="#ctx0" brushRef="#br0" timeOffset="302683.6734">31065 12711 483 0,'0'0'56'16,"0"0"-17"-16,0 0-14 0,0 0-7 0,0 0-6 16,0 0-6-16,0 0-2 15,0 0-2-15,0 0-2 0,0 0 0 16,-14-23-1-16,-2 25-1 0,0 8 1 15,-1 2 0-15,0 4 0 0,2-1 1 0,1 1-1 16,3 0-1-16,4-3 1 0,2 1-2 16,0 3 0-16,4-7 1 0,-1 11 0 15,2-5 1-15,0 0 0 0,0 2-1 16,6-4 0-16,3-1 1 0,-1-1 0 16,6 0-1-16,-5-5 0 0,5-1 1 0,1-4 0 15,3-2 1-15,4-2 1 0,-1-7 0 16,-3-1 1-16,0-6 1 15,-3-1 1-15,-1-2 1 0,-2-4 1 16,-2-1 0-16,-1 0 1 0,-5-1 1 0,-1 3 1 16,-3-1-2-16,0 0-3 0,-6 5-2 15,-4 1-1-15,3 5-2 0,-5 3-4 16,-4 6-6-16,0 3-16 0,-5 1-51 16,2 11-81-16,3 5-138 0</inkml:trace>
  <inkml:trace contextRef="#ctx0" brushRef="#br0" timeOffset="303575.2895">31510 12951 632 0,'0'0'24'0,"0"0"-5"0,0 0-5 16,0 0-5-16,0 0-3 0,-19-87 0 15,19 73-4-15,0-7-1 0,0 3-1 16,0-6 0-16,2 1 0 0,4 2 0 16,0-2 1-16,-1 1 0 0,-1 2 0 15,-1-2 0-15,0 6-1 0,-3-3 1 16,0-1 0-16,0 1 1 0,0-1 0 15,0 2-5-15,0 6 4 0,0 6-5 0,0-1 5 16,0 7-1-16,0-1 0 0,0 1-3 16,0-2 0-16,0 2 5 0,0 0-4 15,0 11 6-15,0 6-5 0,0 8 1 16,0 3-1-16,0-1 0 0,0 2 1 16,-5 0-2-16,3-2 1 0,-1-1-1 15,1-2-2-15,2-6 1 0,0-2-2 16,0-1-1-16,3-6-1 0,3 3-1 15,-1-4-2-15,1-2-1 0,2 1 1 16,2-5 3-16,6 0-1 0,0-2 2 0,7-4 0 16,0-6 1-16,1-3 2 0,-2-3 2 15,1-1 0-15,-1 0 2 0,-2-2-1 16,2-1 1-16,-3-1 0 0,-2 0 2 16,-1 0 0-16,-3-3 1 0,0 2 0 15,-3-1 1-15,-3 0 3 0,-2 6 0 0,-1-1 2 16,-4 2-4-16,0 3 4 0,0-3-5 15,-4 7 3-15,1 4-1 16,-3-2-2-16,2 5-3 0,-1 1 0 0,-6 1-3 16,1 0 1-16,-2 9 3 0,-4 6-4 15,4 5 4-15,4 0-3 0,-2 3-1 16,2 2 1-16,1-1-1 0,1 1 0 16,1-1-1-16,3-8 1 0,1 2-2 15,1 1 1-15,0-7 0 0,0 9 0 16,0-12 1-16,0-3-1 0,0 1 1 0,0-7 0 15,0 0 1-15,0 0-1 0,0 1 2 16,0 1-1-16,1 0 1 0,-1-1 0 16,2-1 0-16,6 0-1 0,2 0 1 15,6-6-1-15,3-4 1 0,-2 0-1 16,0 1 0-16,0-1-1 0,0 3 0 16,2-1 0-16,-6 4 0 0,4 1-1 15,2 3 5-15,1 0-6 0,8 0 6 16,-2 6-1-16,-2 2-4 0,-3 2 4 15,-1 1-5-15,-3 1 2 0,-4 0 0 0,-4-3 1 16,-1 3 0-16,-5-3 0 0,-3 2 1 16,0 0 1-16,0-1-1 0,-4 4 2 15,-7-5 0-15,-5 3-1 0,-6-2 0 16,-4-5-4-16,-3 2 0 0,2-5-3 16,6 0-1-16,3-2 4 0,4 0-18 0,5-6-54 15,1-6-175-15,8-5-64 0</inkml:trace>
  <inkml:trace contextRef="#ctx0" brushRef="#br0" timeOffset="303773.0264">32428 12815 628 0,'0'0'4'0,"0"0"-8"0,0 0-10 0,0 0-78 15,0 0-198-15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7T04:54:34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26642 13821 528 0,'0'0'0'0,"0"0"16"0,0 0-16 0,0 0 20 16,0 0 1-16,0 0-11 0,0 0-5 15,0 0-2-15,0 0-2 0,-33-41 1 16,25 41-4-16,-1 0 1 0,-2 11 0 16,-5 5 1-16,2 5 5 0,-1 2-5 15,0 1 4-15,0 1-5 0,2-4 1 0,1-2-1 16,4-7 0-16,-1 1 1 0,5-6-1 15,1-4 2-15,2 2-1 0,1-5 1 16,-2 0 1-16,2 0 1 0,0 0 1 16,0 0-1-16,0 0 0 0,0 0 0 15,0-8-3-15,7-7 1 0,5-6 0 16,-1 0-1-16,3-4-4 0,1 3 4 16,-1-3-4-16,1 3 4 0,0-1 1 15,-1 4-1-15,-1 3 0 0,-3 5-1 16,-3 5 1-16,-4 5 0 0,-3 1-1 0,0-2-2 15,0 2 0-15,2 0-2 0,-1-2 2 16,1 2 0-16,-1 0 2 0,1 0 1 16,-1 0-1-16,1 0 0 0,-1 0-1 15,1 0-1-15,-1 7-1 0,1-2-1 16,-1 6-10-16,3 4-25 0,-3-3-76 0,1 4-163 16</inkml:trace>
  <inkml:trace contextRef="#ctx0" brushRef="#br0" timeOffset="123964.3543">15420 3594 152 0,'0'0'46'16,"0"0"-4"-16,0 0-7 0,0 0-3 15,0 0-3-15,0 0-2 0,0 0-2 16,0 0-6-16,-14-80-4 0,14 75-3 0,0 5-5 16,-1-2-3-16,1 2-3 0,0-1-5 15,-2 0 0-15,2 1 0 0,-1 0 3 16,-2 7 4-16,-3 9-1 0,0 7 0 16,-1 2-2-16,0 2 0 0,1-2 0 15,0 3 0-15,2-3 0 0,-2-1 0 16,3-8 1-16,0 3-1 0,2-2 1 15,-2-6 0-15,0 6 1 0,2-7 0 16,-1-2-1-16,-1 3 3 0,2-6 2 16,-1 4-2-16,1-5 3 0,-1 1-3 0,1 1 4 15,1-6 4-15,-2 0 8 0,2 0 2 16,0 0-6-16,-2 0-2 0,-1 0-8 16,0-11-2-16,-1-7-1 0,1-6-1 15,1 0 0-15,2-4 1 0,0 1-1 16,0-2 0-16,5 2 0 0,-2-2-1 0,0 2 1 15,-2 9-2-15,4-2 0 0,-3 9 1 16,-2 5 0-16,1 0-2 16,-1 6 0-16,0-1-2 0,0 1-3 15,2 0 0-15,-2 0 2 0,4 0 2 0,4 9 2 16,0 11 1-16,5 2-2 0,-1 2 1 16,-1 2 0-16,-1 0 0 0,1 0 0 15,0 0-1-15,-1-4-3 0,-1 1-1 16,4 0-3-16,-3-2 3 0,0-1 2 15,0 1-7-15,-1-3-3 0,-2-4-14 0,1-3-17 16,-3-4-12-16,-1-4-17 0,2 3-4 16,-3-2 3-16,0-1 15 15,2-1 2-15</inkml:trace>
  <inkml:trace contextRef="#ctx0" brushRef="#br0" timeOffset="124165.7355">15329 3793 287 0,'0'0'66'16,"0"0"-12"-16,0 0-18 0,0 0-9 15,0 0-14-15,0 0-8 0,0 0-7 16,0 0-8-16,0 0 4 0,0 0 3 16,5 2 4-16,11-2 0 0,5-5-15 15,4 2-12-15,-1 0-1 0,2 0-5 0,2-2-21 16,3 4-20-16,-1-4-39 15</inkml:trace>
  <inkml:trace contextRef="#ctx0" brushRef="#br0" timeOffset="124832.9613">16058 3895 400 0,'0'0'41'0,"0"0"-10"16,0 0-16-16,0 0-12 0,0 0-10 16,0 0 2-16,0 0 2 0,0 0 4 15,0 0-1-15,32-35 2 0,-13 27-4 16,1 2 3-16,-2 0-1 0,2 1-1 0,0 1-5 15,0 1-4-15,0-2-8 16,-5 2-13-16,1 0-20 0,-6 2-25 0,3-1-19 16,3 2-20-16</inkml:trace>
  <inkml:trace contextRef="#ctx0" brushRef="#br0" timeOffset="125015.9386">16048 4049 289 0,'0'0'70'0,"0"0"-17"16,0 0-13-16,0 0-11 0,0 0-12 15,0 0-6-15,0 0-7 0,0 0-3 16,0 0-3-16,0 0-3 0,82-24-9 16,-54 17-16-16,1 1-23 0,3 3-50 15,-1 0-81-15</inkml:trace>
  <inkml:trace contextRef="#ctx0" brushRef="#br0" timeOffset="126099.5523">17428 3339 326 0,'0'0'60'0,"0"0"-12"0,0 0-9 15,0 0-8-15,0 0-7 0,0 0-8 0,0 0-1 16,0 0-3-16,0 0-5 0,0 0-2 16,-15-48-2-16,15 46-2 0,0 2-2 15,-7 0-2-15,-5 0 1 0,-5 6 0 16,-3 5 1-16,1 2 1 0,2 2-1 15,2-1 1-15,-1 1-1 0,3 0 1 0,2 2-1 16,-2 1 1-16,1 3-1 0,3 0 1 16,-2 2-1-16,-1 4 2 0,1 2-2 15,1 3 2-15,1 2-3 16,0 1 2-16,-1 1-1 0,1 1 0 0,2 1 0 16,-1 0 2-16,3 0 1 0,2 0-3 15,2 0 3-15,1-2-4 0,0 2 0 16,4-3 2-16,5 1-2 0,-1 1-1 15,1-3 0-15,4 2-3 0,0-1-1 16,0-3 0-16,5-3-2 0,2-1-1 0,0-3-14 16,3-6-16-16,2-2-22 0,1-2-20 15,1-6-21-15,5-1-34 0</inkml:trace>
  <inkml:trace contextRef="#ctx0" brushRef="#br0" timeOffset="132372.9042">3245 9326 213 0,'0'0'45'0,"0"0"-6"0,0 0-5 16,0 0-2-16,0 0-8 0,0 0-5 15,0 0-6-15,0 0-8 0,0 0-2 16,-42-32-5-16,40 31-1 0,2 1-3 16,-1 0 2-16,-1 0 0 0,-2 0 3 15,-6 7 1-15,3 7-1 0,-2 4 0 0,3-5 0 16,3 3 0-16,2 1 1 15,-2-5 0-15,3 8-1 0,0-2-1 16,0-3 1-16,4 2 0 0,2-5-1 16,3 1 0-16,1-4-1 0,0 0 1 0,2-2 2 15,-5-4 3-15,7-3-3 0,4 0 4 16,-1-3 0-16,6-10 3 0,-4-3 2 16,0-4-3-16,-3-1 1 0,-2-4-5 15,-2 3 6-15,-4-3 2 0,-2 7 4 16,-2 0 3-16,-2-2 7 0,-2 3-3 0,-3-4-3 15,-6 2-6-15,-2 3-11 0,-4 3 2 16,5 2-7-16,-6 6 2 0,-1 2-3 16,-5 3-2-16,-1 8 4 15,0 10-7-15,0 5-1 0,7 3-16 0,0 3-24 16,6-1-22-16,1-2-29 0,6-1-32 16</inkml:trace>
  <inkml:trace contextRef="#ctx0" brushRef="#br0" timeOffset="132625.1152">3515 9432 469 0,'0'0'38'0,"0"0"-13"15,0 0-12-15,0 0-8 0,0 0-8 16,0 0-4-16,0 0-3 0,0 0 2 0,0 0 0 16,0 0 1-16,-26 56 3 0,23-22-4 15,-1 1-7-15,1 2-5 0,0-2-11 16,3-3-19-16,0-7-30 0,0-5-36 16</inkml:trace>
  <inkml:trace contextRef="#ctx0" brushRef="#br0" timeOffset="133096.4964">3612 9167 321 0,'0'0'44'16,"0"0"-13"-16,0 0-10 16,0 0-7-16,0 0-6 0,0 0-6 15,0 0-4-15,0 0-4 0,0 0-3 0,-26-22-4 16,26 22-1-16,0-1 4 0,-1 1 2 16,1 0 7-16,-2 0 3 0,2 0 0 15,-1 3 0-15,1 3 2 0,-2 8-3 16,1-2 6-16,1-1-7 0,0 2 3 15,0-2-3-15,0 1 0 0,0-3-1 0,3 0 0 16,-2-6 1-16,6 5-1 0,-4-6-3 16,6 2 1-16,-2 0 4 0,7-4 3 15,1 0 2-15,5 0 1 16,3-9-2-16,-2-2-2 0,-3-2 1 0,-3-2-4 16,2-2 4-16,-5 0 2 0,-5 5 3 15,0 1 5-15,-4 1 2 0,-3-2 0 16,0-5 2-16,0 2-3 0,0-2-3 15,-7 5-2-15,-3 0-5 0,1 4-4 16,-3-1-3-16,1 4-6 0,-1 4-7 0,-9 1-13 16,1 5-22-16,-5 8-32 0,3 7-32 15,5 3-64-15</inkml:trace>
  <inkml:trace contextRef="#ctx0" brushRef="#br0" timeOffset="133373.813">3952 9153 511 0,'0'0'28'0,"0"0"-14"0,0 0-9 0,0 0-8 15,0 0-7-15,0 0-2 0,0 0 2 16,0 0 5-16,0 0 1 0,-32 64 6 16,32-37-5-16,0 1-4 15,0 0 1-15,3-2-12 0,0-2-5 0,2-7-7 16,-2 1-23-16,-1-8-29 0,-1-3-43 16</inkml:trace>
  <inkml:trace contextRef="#ctx0" brushRef="#br0" timeOffset="133800.6338">3920 8931 433 0,'0'0'46'0,"0"0"-14"0,0 0-18 16,0 0-8-16,0 0-7 0,0 0-4 0,0 0-5 16,0 0 1-16,0 0 1 0,0 0 3 15,-10 8 5-15,10 11 0 0,0 6-1 16,3-4 0-16,4 0-1 0,-1-3 0 16,7 1-3-16,-3-4 1 0,3-2-4 15,-6-2 0-15,3-2-1 0,-2-4 1 0,0-2 1 16,2 1 3-16,-1-4 2 15,4 0 3-15,-3-4 3 0,6-7 0 16,-6-4 2-16,3-3 0 0,-3-3 1 16,-1-2 0-16,-5 6 2 0,-1-1 1 0,-3-1 4 15,0 3-4-15,-4-6-2 0,-5 3-1 16,-1 4-4-16,0 4 1 0,1 4-1 16,0 2-2-16,-2 3 0 0,1-1-6 15,-6 3-4-15,0 0-4 0,2 7-8 16,-4 3-6-16,7 0-15 0,2 0-27 0,5-2-23 15,1-4-35-15</inkml:trace>
  <inkml:trace contextRef="#ctx0" brushRef="#br0" timeOffset="134080.9221">3998 8779 391 0,'0'0'58'0,"0"0"-17"16,0 0-14-16,0 0-12 0,0 0-7 15,0 0-7-15,0 0-4 0,0 0 0 16,0 0-2-16,0 0 3 0,32-12-3 16,-5 15 1-16,1 14 1 0,2 6 1 15,-1 9 2-15,-1 7 0 0,-2 5 0 16,0 5-1-16,-5-1-1 0,-2 2 1 15,-3 0 0-15,-4 0-5 0,-4 0-4 16,-5-1-16-16,-3-3-14 0,0 1-34 0,-10-1-42 16,-3-3-115-16</inkml:trace>
  <inkml:trace contextRef="#ctx0" brushRef="#br0" timeOffset="134512.5318">2867 8926 145 0,'0'0'50'0,"0"0"-4"0,0 0-5 16,0 0-8-16,0 0-8 0,0 0-9 15,0 0-7-15,0 0-6 0,0 0 2 16,-42 13 1-16,28 14 3 0,4 8 0 15,1 3-2-15,-1 1-5 0,6 2-1 0,-1 2 3 16,4 0-1-16,1 1 0 0,0 0 1 16,3 1-6-16,4 2 0 0,6 0 0 15,0 2 0-15,4-1-3 0,5 1 1 16,4-1-2-16,3-2-2 0,7-4-7 16,3-2-8-16,0-7-30 0,5-1-46 15</inkml:trace>
  <inkml:trace contextRef="#ctx0" brushRef="#br0" timeOffset="134701.2776">3658 9547 95 0</inkml:trace>
  <inkml:trace contextRef="#ctx0" brushRef="#br0" timeOffset="136595.7112">12556 9387 193 0,'0'0'73'16,"0"0"-2"-16,0 0-11 0,0 0-11 15,0 0-12-15,0 0-9 0,0 0-11 16,0 0-6-16,0 0-6 0,0 0-5 0,-31-23-5 15,31 22-6-15,-1 1-2 0,1 0 5 16,0 0 3 0,1 0 5-16,13 0-1 0,7 4 0 0,5 4 2 15,3-2 1-15,0 0-1 0,-3 0-7 0,2-2-4 16,-1 1 1-16,-1-1 1 0,0 1 6 16,-3-1-2-16,2-1-4 0,-8 0-3 15,0-2 1-15,-5-1 3 0,-6 0 5 16,0 3 5-16,-6-3 9 0,0 0 9 15,0 0 6-15,1 0 2 0,1 1-3 0,-2-1-10 16,0 0-6-16,0 0-6 0,-2 0-4 16,-12 0 1-16,-5 0-1 0,-7 2 1 15,4 2-2-15,3 4 0 0,2-1 0 16,3-1-2-16,6-1 0 0,1 0-2 16,0 0 1-16,-5 6 3 0,-5 5 2 15,-3 6 1-15,-6 1-1 0,-2 1-1 16,2-3 1-16,6-4-1 0,4-7 1 15,9-3-1-15,-1-2-1 0,3-4-1 16,-1 0 0-16,5 2-7 0,1-3-9 0,-2 0-19 16,2 0-28-16,-1 2-35 0,-1-1-35 15,2-1-49-15</inkml:trace>
  <inkml:trace contextRef="#ctx0" brushRef="#br0" timeOffset="136932.7768">12601 9382 422 0,'0'0'58'16,"0"0"-10"-16,0 0-20 0,0 0-7 0,0 0-9 15,0 0-7-15,0 0-4 0,0 0-5 16,0 0-2-16,0 0-2 16,-29-42 3-16,26 42 3 0,1 11 1 15,1 6 0-15,-2 9 1 0,3 2-1 0,0 5 1 16,0 4 1-16,4-1-2 0,-1 0-1 16,0-3 1-16,0-4-1 0,-1-1 1 15,-1-10-4-15,3-1-1 0,-2-5-3 16,-1-2-4-16,2 1-14 0,0-7-21 15,0 9-40-15,0-7-39 0,-2 0-89 0</inkml:trace>
  <inkml:trace contextRef="#ctx0" brushRef="#br0" timeOffset="137595.9286">12824 9845 607 0,'0'0'15'16,"0"0"-1"-16,0 0-3 0,0 0-3 15,0 0-2-15,0 0-2 0,0 0-6 16,0 0 0-16,0 0-2 0,-38-74 0 16,38 69 0-16,4-1 0 0,9-3-2 0,-4 6 2 15,4-2-2-15,6 5 1 0,-4 0 2 16,6 0-3-16,-4 6 2 0,-1 2-3 16,0 3 1-16,-3-1 2 0,0 4 1 15,-1 0 0-15,-2 3 3 0,0 0 2 16,-6 5-2-16,0-6 2 0,-2 1-4 0,-2 1 1 15,0-1-1-15,0 6 2 16,-6-5 1-16,0-2 1 0,-1-3 2 0,0-1-2 16,3-5 1-16,1-3 0 15,1 1 2-15,2-5 1 0,-1 0 2 0,1 0-1 16,-2 0-1-16,1 1-1 0,1-1-3 16,-2 0 0-16,2-3 2 0,0-8-2 15,0-5-1-15,0-5 1 0,5 0-2 16,2 3 1-16,0 0 2 0,0 0-5 15,1 0 4-15,-1-1-6 0,0-2 4 0,3 0 0 16,-3 1-1-16,1 5 2 0,-2 0 0 16,-2 6 0-16,-1-2 1 0,2 2 0 15,-3 4 0-15,-1 2 1 0,-1 3-2 16,0-1 0-16,0 1-2 0,0 0 0 16,0 0 1-16,0 0-3 0,0 0 4 15,-3 10-2-15,-5 7 1 0,1 4-2 16,1-5 1-16,1 2-2 0,4-1 2 15,1 1 1-15,0 3-4 0,3-2 1 16,6-4-11-16,5 0-3 0,1-6 0 0,6-4-11 16,4-3-22-16,0-2-36 0,6-3-39 15,0-8-36-15</inkml:trace>
  <inkml:trace contextRef="#ctx0" brushRef="#br0" timeOffset="139036.7893">4213 3057 87 0,'0'0'26'0,"0"0"-1"0,0 0-2 16,0 0-5-16,0 0-4 0,0 0-5 16,0 0-5-16,0 0-7 15,-4-9-1-15,1 9 0 0,3 0-1 0,0 1 5 16,-4 14 0-16,1 8 2 0,-1 9 0 16,2 5 4-16,1 5 2 0,1 5-2 15,0 4-1-15,0 4-5 0,4 5 0 16,2 0 0-16,5 6-1 0,-2-2 2 15,0-2 1-15,2-7-2 0,-2-6 0 0,1-8 4 16,2-7-5-16,-5-7 3 0,0-9-2 16,-2-9 0-16,-2-4 3 0,-3-5 9 15,0 0 12-15,0 0 4 16,2 0-4-16,0 0-13 0,-1 0-15 0,2-9-14 16,0-2-3-16,1-7-10 0,-2 7-2 15,-2-4 0-15,0-5 0 0,0 1-11 16,0-9-1-16,-2 3-4 0</inkml:trace>
  <inkml:trace contextRef="#ctx0" brushRef="#br0" timeOffset="139745.9919">4156 2960 82 0,'0'0'30'0,"0"0"1"0,0 0-6 0,0 0-6 15,0 0-14-15,0 0-10 16,0 0-6-16,0 0 3 0,0 0 6 16,0 0 6-16,-6-20 2 0,6 41 0 0,0 8-1 15,0-2 1-15,0 1 0 0,0-3 0 16,-3 1-2-16,0-1-2 0,-4-2-1 16,4-8 0-16,0 1 2 0,-1 3 1 15,-2-2-2-15,0 3-2 0,-1-5 0 16,6-5 2-16,-4 0 0 0,4-7 1 0,-1 2-1 15,1-1-1-15,1-4 1 0,-2 0 1 16,2 0 1-16,0 2 2 16,-1-1 0-16,1 2 2 0,-3-2 2 15,3 0 4-15,0 1 8 0,0-2 4 0,0 1 1 16,0-1 1-16,0 0-3 0,0 2-7 16,0-2-6-16,0 0-12 0,0-3-6 15,0-11-7-15,0-4 0 0,0 0 8 16,4 1 2-16,-2 7 6 0,-1 3 1 15,1-3 0-15,1-3-3 0,0-4-3 0,2-5 0 16,2 1-3-16,-2-1 3 0,-1 7 3 16,-1 1-1-16,0 6 0 0,-3 3 1 15,3 0-1-15,-3 5 0 0,0-2-2 16,0 2-4-16,0-1-2 0,0 0 1 16,0 1-1-16,0-2 0 0,0 2 4 15,0 0-1-15,0 2 5 0,0 12 1 16,0-2-1-16,0 6-1 0,0-1 2 15,0-5-1-15,0 4 1 0,3-7 3 16,2 2-4-16,0-2 1 0,-1 0-1 0,-1 2 0 16,3-3 0-16,1 4 5 0,-1-5-5 15,1 4 4-15,-1-5-4 0,1 0-1 16,-1 2 0-16,4-4-1 0,-3 2-1 16,-2-3 0-16,2 2 2 0,-4-1-4 15,2-4 3-15,0 3-2 0,-5-3 2 0,0 0 1 16,0 0 8-16,1 2 0 15,1-2 0-15,-2 2-1 0,0-2-4 16,0 0 0-16,-2 1 0 0,-12 0-2 16,-2 2 0-16,-1-1-1 0,-1-1 1 0,7 2-1 15,-2-2 2-15,1 0-9 0,-2 1-10 16,2-1-18-16,2 3-43 0,0-2-77 16</inkml:trace>
  <inkml:trace contextRef="#ctx0" brushRef="#br0" timeOffset="140443.8836">4773 3300 258 0,'0'0'37'0,"0"0"-11"16,0 0-9-16,0 0-10 0,0 0-6 15,0 0-2-15,0 0-1 0,0 0 0 16,0 0-1-16,-59 51 1 0,57-39-1 15,2 0 0-15,0 2-1 0,0-5-1 16,3 2 3-16,-1-7 0 0,4 2 7 0,-1-4 6 16,4-2 0-16,4 0 2 0,3-5-4 15,1-8-3-15,-1-2-3 0,-1-2 3 16,-1 1-3-16,-1-3 1 0,0 1-2 16,-4 4 5-16,-2 3 2 0,-4 3 12 15,0 3 1-15,0 2 2 0,-3 3-2 16,0 0-5-16,0 0-5 0,0 0-4 15,0 0 0-15,0-2-4 0,0 2-2 16,0-1-2-16,0 1 0 0,0 0 0 16,0 0 2-16,0 0 1 0,0 0 1 0,4 12-1 15,-1 5 0-15,3 7-2 0,-2 2 1 16,2 1-3-16,0 2 2 0,1 5-2 16,-3 3 1-16,3 6-1 0,-1 2 1 15,0 4-1-15,1 1 1 0,-1-1 0 16,0-4-2-16,0-3 0 0,-2-2 1 0,2-6 6 15,1-4-5-15,-4-8 2 16,1-5-2-16,-4-4-1 0,3-9 2 0,-3 2 0 16,0-6 4-16,0 0 2 15,0 0 0-15,0 2 2 0,0-2-3 0,0 0-3 16,-10 0-1-16,-7-7 3 0,-5-3-3 16,9-7 1-16,-2-3-3 0,4-4-5 15,1-6 4-15,4-5-7 0,3-5 4 16,3-5 0-16,1-4-5 0,11-2-2 15,7-1-8-15,3-1-22 0,5 4-68 0,2 5-120 16</inkml:trace>
  <inkml:trace contextRef="#ctx0" brushRef="#br0" timeOffset="141600.4061">2731 10379 122 0,'0'0'38'0,"0"0"-9"0,0 0 0 16,0 0-1-16,0 0 3 0,0 0 1 0,0 0-4 15,0 0-7-15,0 0-3 0,13-19-5 16,-11 17 0-16,-2 2-4 0,0-1-3 16,0 1 0-16,1 0 0 0,-1 0-6 15,0 0 0-15,0 0-8 0,0 0 2 16,0 0 2-16,0 8 1 0,-4 9 8 0,-2 8-1 15,-1 2-2-15,-3 2 1 16,1 1 4-16,2 1-5 0,-3-2 4 16,1-4-1-16,0 1-6 0,-1-2 2 15,2 1-2-15,-3-4 2 0,1 1 2 0,-4-3-2 16,2-1 3-16,-2-1-4 0,5-5-1 16,5-5 1-16,-1 0-1 0,2-3 3 15,-2-1 0-15,5 0 2 0,0-3-1 16,-3 0 0-16,3 0 1 0,0 1-2 15,0-1 0-15,0 2-1 0,0-2-1 0,0 0-3 16,0 2 1-16,0-2-2 0,0 0-3 16,0 0-2-16,0 0 0 0,0 0 4 15,3 0 4-15,8-4 3 16,1-2-2-16,8-2 1 0,2 0-3 0,-3 0 0 16,1 2 2-16,1-1-1 0,-3 0-3 15,5 1 0-15,-3 0-4 0,2 0-1 16,1 2 1-16,0-3 2 0,3 3 2 15,-1-2-8-15,-2 1 2 0,-6 3-4 16,-1-2 2-16,-4 3 5 0,-8 0-3 0,2 1-2 16,-6 0-8-16,0-2-9 0,0 2-11 15,1 0-18-15,1 0-24 0</inkml:trace>
  <inkml:trace contextRef="#ctx0" brushRef="#br0" timeOffset="141900.4284">2750 10431 330 0,'0'0'80'0,"0"0"-17"0,0 0-19 15,0 0-19-15,0 0-12 0,0 0-10 16,0 0-6-16,0 0-5 0,0 0 1 0,0 0 4 15,-20-3 2-15,24 19 4 0,9 7-1 16,3 2-1-16,0 1 3 16,3 2-2-16,2-1 2 0,-2 0-3 15,3-3-7-15,-3-2 2 0,4-2 0 0,-3 0 1 16,2-3 0-16,-3-2-1 0,-1 0-6 16,-6-6-5-16,-1 0-13 0,-3-3-19 15,-5-3-36-15,-2 0-44 0</inkml:trace>
  <inkml:trace contextRef="#ctx0" brushRef="#br0" timeOffset="142613.0949">1810 10369 314 0,'0'0'50'0,"0"0"-16"0,0 0-10 15,0 0-7-15,0 0-5 0,0 0-4 16,0 0-4-16,0 0-2 0,0 0-7 0,0 0-3 15,-13-9 2-15,13 4 3 0,2-3 5 16,9-2 1-16,2-4 0 0,3 2-2 16,0 1-1-16,4-2 0 15,0 1-4-15,2-2-1 0,3 0 1 0,1-1-1 16,-2 1 5-16,0-3-1 0,-1 2 1 16,-3 2 0-16,-7 2 1 0,1 2 1 15,-5 5-1-15,-6 2 2 0,1 1 0 16,-4 1 4-16,0-2 1 0,0 2 2 15,0 0-1-15,2 0-3 0,-2 0-1 0,0 0-2 16,0 0-1-16,-2 11 0 0,-5 5-2 16,0 7 0-16,-3 1 0 0,1 4 0 15,3 2 0-15,2 2 2 0,-1 3-1 16,1 0-1-16,0-1 0 0,4 3 2 16,-3-2 3-16,3 0-3 0,0-3 2 15,0 0-2-15,3-4-3 0,4 0 0 16,0-4 0-16,-1-2 0 0,3-3-2 15,4-2 0-15,-3-3-2 0,0-5 0 16,3-2 1-16,3-4 1 0,3-3 3 0,7 0-2 16,1-6 0-16,2-6-7 0,3-1-17 15,-2-5-19-15,-4 0-35 0,2-1-35 16,-5-3-67-16</inkml:trace>
  <inkml:trace contextRef="#ctx0" brushRef="#br0" timeOffset="142857.0051">1910 10653 477 0,'0'0'43'0,"0"0"-11"0,0 0-16 0,0 0-12 16,0 0-1-16,0 0-2 0,0 0-2 16,0 0-6-16,0 0-8 15,88-61-22-15,-46 44-29 0,0 0-53 0,-3 1-92 16</inkml:trace>
  <inkml:trace contextRef="#ctx0" brushRef="#br0" timeOffset="148752.2315">18246 3746 213 0,'0'0'60'0,"0"0"-10"0,0 0-9 0,0 0-16 16,7-80-8-16,-4 62-6 0,-1 7 1 16,-1-2 0-16,1 9 3 0,-2 4-1 15,0-2-2-15,0 2-2 16,0-1-7-16,0 0-6 0,0-1-5 0,0 2 2 16,-2 0 1-16,-7 2 3 0,-3 8 0 15,-5 5-1-15,2 5 2 0,-1 0 1 16,0 2 3-16,0 1 0 0,-1 0-2 15,-1-2 0-15,4-1 1 0,-1-2-1 16,1-3 0-16,2 1 1 0,2-6-1 0,0 1 2 16,7-5-2-16,0-3 2 0,0 2-3 15,3-5 1-15,-1 0 0 0,1 0 0 16,-2 1 1-16,1 1 1 0,1-1-3 16,-2-1 0-16,2 2-3 0,-2-2-1 15,2 1-3-15,0-1-2 0,0 1 2 16,0-1 1-16,0 0 5 0,0 2 2 15,4-2-2-15,3 0-2 0,6 0-2 16,6 0 2-16,-3 0 3 0,7-3 1 16,-1 0 0-16,-1 0-4 0,-6 0-7 0,2 1-9 15,-1 1-1-15,-5-1-3 0,9 2-15 16,-9 0-17-16,2 0-18 0,-1 0-11 16,-6 0-3-16</inkml:trace>
  <inkml:trace contextRef="#ctx0" brushRef="#br0" timeOffset="149020.5371">18172 3688 207 0,'0'0'61'16,"0"0"-12"-16,0 0-13 0,0 0-8 15,0 0-10-15,0 0-5 0,0 0-6 16,0 0-6-16,0 0-7 0,0 0-9 15,0-13 5-15,0 13 4 0,0 0 9 0,5 10 7 16,1 7-2-16,2 6-4 0,1-2 0 16,-2 0-2-16,2 2 0 0,-1 1 2 15,1 2-5-15,-2 0-2 16,2 1-1-16,-2-1-4 0,-1-2 0 0,1-1-6 16,-2-8-10-16,0 0-22 0,0-2-21 15,-2-4-24-15,-1 0-44 0</inkml:trace>
  <inkml:trace contextRef="#ctx0" brushRef="#br0" timeOffset="149493.8908">18531 3644 346 0,'0'0'62'0,"0"0"-22"15,0 0-18-15,0 0-17 0,0 0-10 16,0 0-2-16,0 0 3 0,0 0 2 16,0 0 4-16,0 0-1 0,-59 49 1 15,47-29-2-15,4-1 0 0,0-1 0 16,4-4 0-16,-1 2 0 0,1-6 0 0,2 2-2 15,0 0-1-15,1 1-1 0,1 3-1 16,0-4 0-16,0 5 1 16,4-4 2-16,4-2 1 0,3 5-1 15,-3-8 4-15,4-1-2 0,1-2 0 0,-3-1-5 16,6-1-1-16,-6-2 3 0,4-1-2 16,4 0 10-16,1-1 2 0,5-7 0 15,-3 1 0-15,-1-4 3 0,-9 2 4 16,1-2 2-16,-5-1 4 0,-4 3-5 15,1-6 3-15,-2-2-4 0,-2-3 1 0,0-2 0 16,-6-1-3-16,-1 3-3 0,-4 0-2 16,-1 3-5-16,-2 2-3 0,3 5-7 15,-5 4-8-15,-4 4-23 16,-2 2-37-16,-6 11-49 0,4 7-106 0</inkml:trace>
  <inkml:trace contextRef="#ctx0" brushRef="#br0" timeOffset="149984.9393">19001 4012 562 0,'0'0'44'16,"0"0"-10"-16,0 0-13 0,0 0-8 15,0 0-8-15,0 0-4 0,0 0-2 0,0 0-3 16,0 0 1-16,-17-8 0 0,9 17 1 16,-3 9-1-16,-3 10-1 0,0 4-4 15,0 6-8-15,-1-1-31 0,-2 6-71 16,0-4-174-16</inkml:trace>
  <inkml:trace contextRef="#ctx0" brushRef="#br0" timeOffset="153101.0481">19837 3696 106 0,'0'0'39'0,"0"0"2"0,0 0-3 16,0 0-2-16,0 0-4 0,0 0-4 0,0 0-2 15,0 0-1-15,0 0-6 0,0 0-1 16,-5-33-4-16,4 31-3 0,1 0 1 16,-1 1-4-16,1-1-1 0,-2 1 0 15,2-1-3-15,-1 0 0 0,1 1-1 16,-2 1-3-16,2-1-3 0,-1 1-3 0,1-1-5 15,-2 1 2-15,1 0 1 0,-5 0 3 16,-3 5 2-16,1 8 0 0,-5 2-3 16,6-5 1-16,1 4 0 15,3-5 1-15,0 3-1 0,0 0 3 0,1 0-1 16,2 1 0-16,0-3 2 0,0 1-4 16,0-7 0-16,0 6-1 0,0-6-2 15,2 1-1-15,4 1 4 0,-2-3 5 16,-1 0 5-16,6 0 3 0,-2-2-1 15,5-1-1-15,6 0 2 0,0-1-1 0,5-5-1 16,-7 2 0-16,0-3-2 0,-6 4 4 16,0-3 2-16,0 2 4 0,-3-3 7 15,1 2 4-15,-3-3 2 0,-1 0-3 16,-1-4-6-16,2-5-5 0,-2 5-2 16,-2-6-2-16,-1 0-1 0,0-1-1 15,-3 2-2-15,-1 3 1 0,-3 1 0 16,-3 1 0-16,2 0-3 0,0 0-3 15,-4 1 0-15,5 5-3 0,-5-3-3 16,5 4-1-16,-3 5-7 0,-5 0-5 0,1 5-7 16,-5 9-17-16,0 6-26 0,5 5-35 15,-2 2-35-15,7 1-53 0</inkml:trace>
  <inkml:trace contextRef="#ctx0" brushRef="#br0" timeOffset="153927.3158">20443 3902 543 0,'0'0'40'15,"0"0"-8"-15,0 0-12 0,0 0-9 0,0 0-6 16,0 0-4-16,0 0-3 0,0 0 0 16,0 0-3-16,0 0-1 0,0-4-2 15,0 4 2-15,-2 11 1 0,-6 5-4 16,-1 7-6-16,0 1-16 0,-5-1-53 15,2 0-61-15,2-7-135 0</inkml:trace>
  <inkml:trace contextRef="#ctx0" brushRef="#br0" timeOffset="155072.3123">20923 3684 161 0,'0'0'53'0,"0"0"-5"0,0 0-5 0,0 0-11 16,0 0-5-16,0 0-4 0,0 0-4 15,0 0-2-15,0 0-2 0,-15-3-5 16,15 3-1-16,-1-2-4 0,1 2-1 15,-2-1-1-15,2 1-2 0,-1 0 0 16,1 0 1-16,-2-2-2 0,2 2-2 0,-1 0 0 16,1 0-2-16,-2 0-1 0,2 0 2 15,0 0-1-15,0 0 0 0,0 0 0 16,-1 0-2-16,1 0 0 0,0 0-2 16,0 0 2-16,0 0-3 0,0 0 2 15,0-1 1-15,0 1 3 0,0 0-1 0,0 0 1 16,0 0 0-16,0 0 2 15,0 0 0-15,0 0 1 0,0 0 0 16,0 0 1-16,0 0-2 0,0 0 2 16,0 0 0-16,0 0-1 0,0 0 4 0,-1 0-3 15,1 0 0-15,0 0 1 0,0 0 0 16,0 0 0-16,0 0-1 0,0 0 1 16,0 0 2-16,0 0-2 0,0 0 0 15,0 0 2-15,0 0 1 0,0 0 0 16,0 0 3-16,0 0-4 0,0 0 2 0,0 0 1 15,0-2-2-15,0 2 1 0,0 0 0 16,-3 0 3-16,3 0 0 16,0 0 1-16,0 0 1 0,0 0-1 15,0 0 0-15,0 0-3 0,0 0-1 0,0 0-2 16,0 0-1-16,0 0-1 0,0 0-3 16,0 0-2-16,0 0-1 0,0 0-4 15,0 0 5-15,0 0 2 0,3-2 3 16,11 2 2-16,6-3-2 0,8 2 1 15,-3-3-2-15,1 0-1 0,-8 1-3 0,0 2-2 16,-5-1-1-16,0 0-1 0,5 0 4 16,-1 1 4-16,6-4 2 0,0 1 1 15,0 0 1-15,0 0-1 16,-6 1-5-16,1 1 1 0,-7 0-4 0,-6 1 0 16,0 1 0-16,-5 0-1 0,0 0 3 15,0 0-2-15,2 0 2 0,-1 0 0 16,1 0 1-16,-1 0-4 0,-1 0 0 15,0 0-7-15,2 0-17 0,-2 0-28 16,0 0-34-16,0 0-30 0,0 0-40 0</inkml:trace>
  <inkml:trace contextRef="#ctx0" brushRef="#br0" timeOffset="155712.7321">21510 3499 443 0,'0'0'32'16,"0"0"-12"-16,0 0 0 0,0 0-6 0,0 0-4 15,0 0-5-15,0 0-2 16,0 0-4-16,0 0 0 0,0 0-2 0,-15-50-1 16,15 40-2-16,0 6 2 0,6-4-2 15,7-1-2-15,0 3 0 0,0 0-3 16,5 1-1-16,-1 2 6 0,2 0 1 16,7 1 1-16,-6 0-2 0,-2 0-7 15,-6 2-3-15,0 0 4 0,0 0 2 16,-1 0 2-16,-2 0 1 0,-2 6-2 15,0 0 0-15,-4 4 2 0,0 6 3 0,-3 1 4 16,-3 6 4-16,-7-1-1 0,-4 1 2 16,-5 0-1-16,1-2 1 0,-2-3-3 15,7-5-1-15,3-6-2 16,7-2 1-16,3-5 0 0,0 0 1 0,0 0 4 16,0 1-4-16,-1-1 1 0,-1 1 2 15,1-1-2-15,-1 0 3 0,1 2-2 16,1-2-3-16,-2 0-6 0,2 2-9 15,0-2 5-15,0 0 3 0,2 0 8 16,4 0 6-16,8 1-3 0,4 1-1 0,0 1-2 16,3 2 0-16,-3 0-1 0,0 2 0 15,-5 3-1-15,-2 1-1 0,2-1 0 16,-5-1-1-16,-3 4 0 0,0-6-2 16,-2 4-3-16,-1 0 4 0,-2 0 3 15,0 6 3-15,-10-2 4 0,-3 2-4 0,-2-3-2 16,-2-3 3-16,-3-3 2 0,0-1 2 15,4-3 1-15,-1-1-1 16,5 0 0-16,6-3-1 0,2 2-11 16,4-2-15-16,-7 0-37 0,1 0-77 0</inkml:trace>
  <inkml:trace contextRef="#ctx0" brushRef="#br0" timeOffset="156160.2962">22106 3477 455 0,'0'0'37'0,"0"0"-14"15,0 0-10-15,0 0-8 0,0 0-2 16,0 0-6-16,0 0-2 0,0 0 1 15,0 0 0-15,-66 17 0 0,49 3 1 0,3 1 0 16,-1 1-1-16,2 2 2 0,0-2 2 16,3 3-2-16,3-3-2 0,1-5-2 15,2 1 2-15,4-1-1 16,0-5 2-16,0 6-5 0,3-2-5 0,4-4 1 16,5 1 3-16,3-2 3 0,3-5-1 15,3-1-7-15,4-4-1 0,1-1 0 16,2-1 8-16,1-7 11 0,1-3-1 15,-1-2 2-15,-2-2 5 0,-2-2 7 16,-5-1 7-16,-4-2 1 0,-3-2 1 0,-3 1 1 16,-4-1 3-16,-2-1 6 0,-4 0-6 15,0-2-7-15,-1 5-11 0,-6-1-9 16,-5 0 0-16,-4 4-1 0,-1 5-3 16,-4 1 0-16,0 2-3 0,-1 7-6 15,0 2-9-15,-1 2-28 0,2 13-46 0,0 1-77 16,6 6-116-16</inkml:trace>
  <inkml:trace contextRef="#ctx0" brushRef="#br0" timeOffset="156720.2899">22371 3289 477 0,'0'0'46'16,"0"0"-15"-16,0 0-10 0,0 0-7 0,0 0-4 16,0 0-6-16,0 0-1 0,0 0-6 15,0 0-4-15,0 0-2 0,-12-30 1 16,12 28 4-16,1 2 4 0,10 0 3 15,6 0-1-15,3 2-1 0,-1 5-2 16,-1 1 2-16,2 2 0 0,0 0-1 0,1 2 1 16,2 1-1-16,1 4-1 0,3 3 0 15,2 1-1-15,-2 7 2 0,1 2-2 16,-2 4 1-16,-4 8-1 0,-2 3 1 16,-4 7-1-16,-8 1 3 0,-5 0-1 15,-3 0 3-15,-6-1 3 0,-6-7-4 0,-4-2 4 16,-3-8-3-16,0-5-1 15,-3-6 1-15,-1-2 0 0,-4-2 0 16,-2-4-2-16,-1-2 1 0,-1-2-6 16,2-3-3-16,4 0-11 0,4 0-28 0,8-3-68 15,4-1-124-15</inkml:trace>
  <inkml:trace contextRef="#ctx0" brushRef="#br0" timeOffset="160338.0956">1077 9924 224 0,'0'0'47'0,"0"0"-10"0,0 0-15 15,0 0-14-15,0 0-3 0,0 0-6 16,0 0 3-16,0 0 3 0,0 0 1 16,17-9 2-16,5-1-5 0,7-3-2 15,10 1-5-15,4 0-1 0,-2 1-2 16,-2-1 6-16,-7 2 0 0,2-2-2 0,-5 0-1 15,-4 4-2-15,1-2-3 0,-9 4-5 16,-2 2-13-16,-4 1-13 0,-8 1-16 16,10-1-22-16,-7 3-22 15</inkml:trace>
  <inkml:trace contextRef="#ctx0" brushRef="#br0" timeOffset="160585.8554">1220 9781 480 0,'0'0'39'0,"0"0"-15"0,0 0-14 16,0 0-8-16,0 0 4 0,0 0-3 16,0 0 0-16,0 0-6 0,0 0-9 15,0 0-1-15,0 3 3 0,16 8 4 16,6 4 9-16,-6 5-1 0,-2 1 0 15,2 3 0-15,0 1-3 0,-3-1 0 16,0 0-6-16,-3 1-12 0,2-3-15 0,-1-2-42 16,1 0-32-16,-1-6-75 0</inkml:trace>
  <inkml:trace contextRef="#ctx0" brushRef="#br0" timeOffset="161132.2691">1469 9644 381 0,'0'0'50'0,"0"0"-6"0,0 0-12 15,0 0-4-15,0 0-9 0,0 0-9 0,0 0-1 16,0 0-7-16,0 0-3 0,-42-33-6 16,39 32-1-16,3 1 2 0,0 0 1 15,10 0 7-15,3 6-1 0,4 4-1 16,1 1-1-16,-4 1-1 0,5 0 1 16,-2 2 2-16,1-2 1 0,-1 0-2 15,3-1 0-15,-8-3 1 0,0-2-1 16,-4-2 2-16,-5-3-1 0,3 1-1 15,-6-2 4-15,0 0 0 0,0 0 2 16,4 0 2-16,2-3-4 0,0-3 1 0,2-8-2 16,-3-2-1-16,-2 3 3 0,-2-6-2 15,-1-1-1-15,3-3-3 0,-3-4-4 16,3 7-11-16,-3 0-17 0,0 8-36 16,0-1-44-16,0 1-45 0</inkml:trace>
  <inkml:trace contextRef="#ctx0" brushRef="#br0" timeOffset="161577.7424">1865 9520 179 0,'0'0'39'0,"0"0"-5"0,0 0 0 15,0 0 0-15,0 0 1 0,0 0 2 16,0 0-2-16,0 0-3 0,0 0-5 16,0 0-3-16,6 11-4 15,-6-10-6-15,1-1-4 0,-1 0-6 0,0-3-4 16,2-6 1-16,-2-6-2 0,0-5 0 16,0 7 1-16,0-7-3 0,-2 3 1 15,-1 2-2-15,-5-3-1 0,-1 3-1 16,3 4 0-16,-4 2 1 0,3 2 3 15,4 3 2-15,0 1 0 0,3 3-1 0,-1-2-5 16,1 2 0-16,-9 0-2 0,0 2 2 16,-8 10 1-16,2 6 2 0,1 5 0 15,4 2-1-15,0 2 1 16,4 0 0-16,5 1-2 0,1-3 1 0,0-1-1 16,4 1-1-16,3-4 0 0,5-3-1 15,-2-2 1-15,3-7-1 0,0-2-2 16,4-4 2-16,1-3-2 0,8 0 0 15,-2 0-13-15,2-7-4 0,0-4-17 16,-1-1-13-16,-2-3 0 0,-3-2-7 0,-1-3-4 16</inkml:trace>
  <inkml:trace contextRef="#ctx0" brushRef="#br0" timeOffset="161816.8011">1937 9174 299 0,'0'0'79'16,"0"0"-21"-16,0 0-22 0,0 0-10 0,0 0-18 15,0 0-10-15,0 0-2 0,0 0-3 16,0 0-3-16,0 0 9 0,-10 11 3 16,26 9-4-16,4 1 9 0,-1 2-8 15,3 0 0-15,-2 4 2 0,2 2-3 16,-2 3-2-16,0 2-6 0,-2 5-3 0,-1 4-9 15,-4 3-8-15,-3 2-18 16,-3-1-36-16,-5 0-46 0</inkml:trace>
  <inkml:trace contextRef="#ctx0" brushRef="#br0" timeOffset="162141.0448">652 9528 442 0,'0'0'53'16,"0"0"-13"-16,0 0-19 0,0 0-10 0,0 0-11 16,0 0-6-16,0 0 1 0,0 0 0 15,0 0 1-15,-22 94 2 0,22-40-2 16,9 7-2-16,1 5-3 0,6 0-8 16,1 2-10-16,6 2-25 0,8-3-47 15,8-3-65-15</inkml:trace>
  <inkml:trace contextRef="#ctx0" brushRef="#br0" timeOffset="174316.52">23948 3778 301 0,'0'0'51'0,"0"0"-7"0,0 0-13 0,0 0-8 16,0 0-6-16,0 0-4 15,0 0-4-15,0 0-3 0,0 0-1 16,-11-47-4-16,9 41-7 0,1 1-5 16,-1 2-3-16,2 3 1 0,0 0 5 0,0 11 6 15,0 9 4-15,0 7 0 0,3 1 2 16,-1 4-4-16,-1 0 2 0,0 2-2 16,2-3-1-16,1 0 0 0,-1-2-2 15,0-5 0-15,0-6 1 0,0 0 2 16,-1-8-1-16,-1-6 1 0,1 3-1 0,-2-7 1 15,0 0 3-15,0 0 4 0,1 1 3 16,-1 0 1-16,1 1-3 16,-1-2-2-16,0 0-1 0,0 0-3 15,0-6 2-15,0-8-1 0,0-5-1 0,0-3-1 16,-1-5 1-16,0 2-2 0,-2 3 1 16,0-1 0-16,0 0-5 0,0 2 6 15,0 0-6-15,-1 6 3 0,2-4 0 16,-1 1-1-16,3 4-2 0,-1-6 0 15,1 1 0-15,0 1-1 0,0-5 0 0,3 3-2 16,5 3 1-16,0 1-3 0,2 2 0 16,1 1-5-16,4 3 1 0,1 1 4 15,3 1 2-15,2 3 5 16,2 2-1-16,-2 1-1 0,2 2-3 0,-3 5 1 16,-4 4 1-16,1 4 1 0,-4 4 2 15,-1 1 0-15,-5 2 2 0,-3 1 1 16,-2 1-1-16,-2 0 1 0,-2 1 0 15,-5 0 0-15,-6 1 5 0,-1-1-2 16,-5 0 3-16,-2-3-1 0,1-2-1 0,0-3 3 16,7-5-1-16,0-2 3 0,6-3 0 15,3-4-1-15,1 2 1 0,3-3 0 16,-2 0-3-16,2 0 2 0,-1 0-4 16,1 0-2-16,-2 0-4 0,2 0-2 15,0 0 0-15,0 0 0 0,9-2 3 0,5-5-5 16,5-1 0-16,-4 3 0 15,1 0-1-15,-6 3 5 0,4 1 1 16,-1 1 1-16,0 0-2 0,0 0 0 16,-1 0 0-16,-1 5-2 0,-3-1 2 0,-1 2 1 15,-2 2 1-15,0-1 1 0,-5 2-1 16,0 5 3-16,-2-2-1 0,-9 3 3 16,-1-1-2-16,-3-1 1 0,-1-3 0 15,1-4 2-15,1 1 0 0,-2-3-1 16,6-1-2-16,-6 1-2 0,-2-1-7 0,2 2-15 15,-1-1-12-15,4 2-24 0,3-1-53 16,6-2-60-16</inkml:trace>
  <inkml:trace contextRef="#ctx0" brushRef="#br0" timeOffset="174641.6837">24823 3837 592 0,'0'0'33'0,"0"0"-11"0,0 0-9 16,0 0-1-16,0 0-9 0,0 0-3 0,0 0-2 16,0 0-4-16,0 0 3 0,0 0-1 15,0-18 1-15,19 12 1 0,4-2-2 16,6 3-4-16,-2 3-6 0,2 2-11 16,-1 0-16-16,-5 0-32 0,0 9-50 15,-7-2-61-15</inkml:trace>
  <inkml:trace contextRef="#ctx0" brushRef="#br0" timeOffset="174819.3835">24797 4104 547 0,'0'0'51'0,"0"0"-14"0,0 0-15 15,0 0-8-15,0 0-8 0,0 0-2 16,0 0-3-16,0 0-2 0,0 0-1 0,0 0-3 15,55-8-4-15,-22 4-12 16,0-2-31-16,4 1-74 0,-1 1-171 0</inkml:trace>
  <inkml:trace contextRef="#ctx0" brushRef="#br0" timeOffset="179297.1611">26227 3576 208 0,'0'0'63'0,"0"0"-7"15,0 0-11-15,0 0-11 0,0 0-4 16,0 0-4-16,0 0-4 0,0 0-5 16,0 0-5-16,-4-64-5 0,4 63-2 15,0 1-1-15,0 0-4 0,0-2-1 0,0 2-4 16,-2 0-1-16,-2 0 2 0,-2 7 2 15,-4 9 5-15,-4 8 1 16,-1 8-2-16,-4 4 0 0,3 4-2 16,-2 2 1-16,3 1 1 0,-1 0-1 0,5-1-1 15,-1 1-2-15,6-1 2 0,2-1 0 16,2 1 0-16,1-1 0 0,1 0-5 16,0-1 2-16,3-2-1 0,4 0-4 15,5-3 1-15,-1-2 2 0,4-2-3 16,4-6-13-16,2-3-36 0,7-4-46 0,0-6-53 15</inkml:trace>
  <inkml:trace contextRef="#ctx0" brushRef="#br0" timeOffset="179864.9853">26762 3796 173 0,'0'0'47'0,"0"0"-2"15,0 0-13-15,0 0-5 0,0 0 1 16,0 0 3-16,0 0 1 0,0 0-2 0,0 0-6 16,0 0-3-16,-20-53-5 0,19 48-5 15,-1 2-4-15,2 3-3 0,-6-1-4 16,2-1 0-16,-7 2-3 0,-6 0 2 16,3 9 0-16,-5 3-4 0,3 2 0 15,8-3-2-15,0 1 2 0,2 3 2 0,-1 3 7 16,3 5-4-16,0 1 2 15,1-7-4-15,3 3-2 0,0-2-1 16,0-1-2-16,4 4 2 0,3-4 1 16,6-4 0-16,-1-2 4 0,1-3 0 0,0-2-1 15,4-3 2-15,-4-3-2 0,6 0-3 16,-7 0 1-16,-2 0 1 0,1 0 9 16,-3-5 5-16,2-2 4 0,-3-6 1 15,0 3 0-15,-3-5-1 0,-1-4 1 16,-3-1-1-16,0-3-1 0,0 1-2 0,-7 1-7 15,0 0-1-15,-5 1-7 16,1 0 1-16,-2 3 0 0,3 5-1 16,-1 3-4-16,5 3-3 0,1 3-5 15,2 0-10-15,3 3-22 0,-1-2-18 0,1 2-23 16,0 0-33-16,0 0-54 0</inkml:trace>
  <inkml:trace contextRef="#ctx0" brushRef="#br0" timeOffset="180657.2645">26976 4095 501 0,'0'0'52'0,"0"0"-16"16,0 0-9-16,0 0-8 0,0 0-7 0,0 0-6 16,0 0-5-16,0 0-3 0,0 0-4 15,-17-22 0-15,14 22 1 0,-1 8 1 16,-4 13 4-16,1 6-3 0,-1 3 2 16,2 3-4-16,0 0-2 0,1 3-9 15,1-2-12-15,1-2-30 0,0 0-49 16,-1-3-61-16</inkml:trace>
  <inkml:trace contextRef="#ctx0" brushRef="#br0" timeOffset="181620.7293">27771 3725 440 0,'0'0'35'0,"0"0"-9"15,0 0-5-15,0 0-7 0,-8-84-4 0,-1 71-4 16,-1 5-5-16,1 4-3 0,-10 2-3 16,-1 2 0-16,-3 7 0 0,-6 7-2 15,2 4 1-15,2 2-1 0,4 1 2 16,4 1 0-16,3-1 2 0,5-6-2 16,2 1 2-16,4-4-1 0,3 1 2 15,0 7 5-15,0-3-2 0,7 3 3 16,2-4-3-16,5-5 1 0,1-1-4 15,2-2-5-15,1-2 2 0,1 0 0 16,0-3 2-16,2 1 5 0,-5-2-1 0,0 1-3 16,0 0 1-16,-6 0-2 0,0 1 0 15,-3-1 0-15,-4 1 2 0,0-1 2 16,-3 4 2-16,0 3 2 16,-7 1 2-16,-8 3 1 0,-1-3 0 0,4-5 2 15,-3-2-3-15,-1 0 4 0,4-3-1 0,-6 1-2 16,8 0 2-16,-2-2 1 15,2 0-2-15,0 0 1 0,0-2-2 16,4-5-5-16,0 0-1 0,5-4-3 16,1-6-2-16,0-1 0 0,10-7-1 0,7 0-5 15,5-2 4-15,1 1-6 0,5 2 3 16,-1 1 0-16,0 5 0 0,-1 1 2 16,-3 3 1-16,-2 2 2 0,-7 6-2 15,1 0 0-15,-4 1 0 0,-1 2-1 16,2 1 0-16,-1 2 0 0,4 0 1 0,-4 0 0 15,0 0 2-15,-3 1-1 16,-3 0 0-16,-1 1 0 0,2-1 0 0,-6-1 3 16,0 0 1-16,0 0 0 15,1 2 3-15,1-2 0 0,-1 2 2 0,1-2 2 16,-1 0 0-16,0 1-2 0,1-1 1 16,-1 0-2-16,1 2-1 0,-2-2-2 15,1 0-3-15,-1 2-1 0,0-2 3 16,0 7 1-16,0 6 4 0,-3 7 5 15,-5 6-1-15,-5 0 2 0,0 1-6 0,0-1-1 16,4-2-4-16,3-7 0 0,2 1 0 16,4-7-1-16,0 1 1 0,0 5-1 15,4-5 1-15,6 4-1 16,5-7 0-16,1-6 0 0,5 1 2 0,5-4 1 16,2-2-1-16,4-7 1 0,-1-3-2 15,1-2 1-15,0-1 1 0,-3-2 1 16,-5-1 5-16,-4 0 2 0,-5 0 0 15,-4-3-3-15,-6-1 1 0,0 0-2 16,-5 0 6-16,0 1-1 0,-6 1-2 0,-4 5-2 16,-6 0-2-16,-2 4-3 0,-3 5-3 15,-4 3-5-15,-1 3-8 0,0 0-16 16,1 13-43-16,4 2-79 0,3 4-140 16</inkml:trace>
  <inkml:trace contextRef="#ctx0" brushRef="#br0" timeOffset="181902.144">28483 3949 602 0,'0'0'40'0,"0"0"-13"15,0 0-12-15,0 0-9 0,0 0-5 0,0 0-6 16,0 0 2-16,0 0-1 0,0 0 3 16,0 0-1-16,-23 57-4 0,13-22-16 15,-2 8-18-15,-1 2-73 0,0 6-131 16</inkml:trace>
  <inkml:trace contextRef="#ctx0" brushRef="#br0" timeOffset="182539.8121">29077 3726 431 0,'0'0'46'0,"0"0"-10"15,0 0-12-15,0 0-10 0,0 0-6 16,0 0-5-16,-81-28-1 0,61 29-3 16,-3 8 0-16,3 3 0 15,4 5-1-15,-1 3 0 0,2 3 2 0,1 2 4 16,3 2-7-16,3-1 6 0,3 1-9 16,4-2-1-16,1-3 3 0,0 0 1 15,6-2 2-15,4-3-4 0,3-4 0 16,0-3 0-16,4 0 5 0,2-5 4 15,6-4-1-15,2-1 2 0,0-1-3 16,1-9 0-16,-3-2 0 0,-2-2 1 0,-3-2-1 16,-5-2 3-16,-3-1-1 0,-4-1 1 15,-4-1 0-15,-4 0-4 16,0-2 4-16,-6 0-4 0,-4 3 5 0,-6 1 0 16,-1 2-2-16,-3 4-2 0,-2 0-2 15,7 8-6-15,-5 0-7 0,0 5-10 16,1 0-23-16,-4 9-60 0,8 0-77 15</inkml:trace>
  <inkml:trace contextRef="#ctx0" brushRef="#br0" timeOffset="183097.9313">29258 3475 510 0,'0'0'43'0,"0"0"-18"0,0 0-12 16,0 0-10-16,0 0-3 0,0 0 0 16,0 0 0-16,0 0 3 0,0 0-3 15,81 55 0-15,-59-23 1 16,2 2 0-16,-2 7-1 0,-3 0 1 0,1 2-1 16,-4 3 1-16,-3 3 5 0,-3-1-4 15,-4 4 3-15,-6-2-3 0,0-2-2 16,-6 0 0-16,-4-4-3 0,-3-2 0 15,-6-1 2-15,-4 0 2 0,-7 0 0 16,-5-3 1-16,-4-3-5 0,-2-5-4 0,0-4-7 16,3-3-20-16,5-5-63 0,5-1-81 15,9-7-101-15</inkml:trace>
  <inkml:trace contextRef="#ctx0" brushRef="#br0" timeOffset="183301.8124">29738 4299 403 0,'0'0'-51'0,"0"0"-101"0</inkml:trace>
  <inkml:trace contextRef="#ctx0" brushRef="#br0" timeOffset="185640.311">15411 5153 328 0,'0'0'59'0,"0"0"-14"0,0 0-8 15,0 0-11-15,0 0-2 0,0 0-6 16,0 0-4-16,0 0-4 0,0 0-7 0,-12-71-5 15,12 71-3-15,-5 0-1 16,-2 4 0-16,-3 12 4 0,-3 5 2 16,3 6 3-16,-3 5-3 0,4 2 0 15,2-1-2-15,0-1-2 0,4-4 3 0,2-2-2 16,1-8 0-16,0-1-1 0,0 0 0 16,0-6 1-16,4 4 0 0,-1-6 2 15,-1-4 0-15,1 2-2 0,-1-3 0 16,-1 1 1-16,2 0 0 0,-3-5 4 15,0 0 5-15,0 0 2 0,2 0-1 0,-2 0 1 16,1 0-5-16,1-13 2 0,-1-5-3 16,1-6 0-16,-1-1 0 0,-1 2-2 15,3-4 1-15,-2 0 1 0,2 0-2 16,0-1-4-16,1 3 3 0,-2 5-1 16,1 0 4-16,-2 8 0 0,1-1 0 15,-1 1 0-15,-1 5 1 0,0 3-2 16,0 4-1-16,0-2-5 0,0 2-1 15,3-1 1-15,-3 1 1 0,7 0 0 16,6 3 3-16,2 8-1 0,5 8-1 0,-3 4 3 16,-1 4-4-16,-1 5-3 0,-1 0-4 15,1 3 3-15,-3 1 1 0,2 2 4 16,-3 1 2-16,2-2-8 16,-1 0-8-16,-2-4-30 0,-3-3-26 0,-3-5-43 15,-4-9-44-15</inkml:trace>
  <inkml:trace contextRef="#ctx0" brushRef="#br0" timeOffset="186504.5303">15277 5455 462 0,'0'0'40'0,"0"0"-18"0,0 0-10 16,0 0-10-16,0 0-4 0,0 0-3 0,0 0 0 15,0 0-11-15,83-73-1 0,-56 66 1 16,2 0-9-16,-1 2 12 0,2 0-20 16,3-1 2-16,0 0 7 15,2 0-5-15,-2-2-7 0,-1 1-5 0,-9 0 5 16,-5 3 14-16,-7 1 41 0,-6 1 17 16,0 1 13-16,-5 1 6 0,0-2 5 15,0 2-4-15,0 0-8 0,2 0-13 16,-1 0-11-16,-1 0-11 0,0 0-6 15,2 0-6-15,-2 0-5 0,0 0-7 0,0 0-5 16,1 0 3-16,-1 2 7 0,0 10 5 16,0 6 5-16,-3 5-1 0,0 0-3 15,2-7 0-15,-2 4-2 0,3 0 0 16,0 0-1-16,0-1 0 0,3-1-2 16,-2-6 2-16,1-1-1 0,1 0-1 15,-3-4 2-15,1-2 0 0,-1-5 3 16,0 0 3-16,0 0 5 0,2 2 3 15,-2 0-3-15,0-2 1 0,1 0-5 16,-1 0-1-16,0-11 0 0,0-1-1 0,-4-5 1 16,1 0-1-16,0 0 0 0,0 1 1 15,0-1-1-15,2 5 0 0,-1 0 1 16,-2-2 1-16,3 2-1 0,-2 0 0 16,1 1 0-16,-1 0-3 0,2 1 1 15,-1-1-1-15,1 5 0 0,1-5 0 0,0 1-1 16,0-5-3-16,6-5 0 15,5 3-1-15,1 2-1 0,3 1 1 16,2 1 2-16,1 1-2 0,1-1 0 16,0 1 5-16,2-1-6 0,-4 6 1 0,-8 3-1 15,3 3-3-15,0 1 1 0,2 4 1 16,2 8 7-16,-5 5-1 0,-6 4 4 16,-5 4-3-16,-1 0-2 0,-12 1-2 15,0 0-4-15,-3-3 5 0,1-2-3 16,3-3 8-16,1-6 4 0,5-4 0 0,5-5 2 15,1-3 3-15,-2 0 1 16,2 0 0-16,0 0-3 0,-1 0-6 0,1 0-4 16,-1 0-1-16,1 0-4 15,0 0-1-15,0-5 2 0,5-1-2 0,3 0 0 16,1 2 1-16,2-1-2 0,1 4 5 16,6-1 0-16,1 2 0 0,6 0-1 15,-4 8-3-15,-2 1 0 0,0 1 3 16,0 2 6-16,-2 1 1 0,-1-1-1 15,-3 2-1-15,-3-6-1 0,-1 3 0 0,-5-2 1 16,-2 2-1-16,-2 7 2 0,-6 3 1 16,-8 1-6-16,-6-1 5 0,-3-5 2 15,-5-2-2-15,-4-2 2 16,-6-1-1-16,-1-4-7 0,2 1-7 0,-1-7-45 16,5-1-60-16,4-3-145 0</inkml:trace>
  <inkml:trace contextRef="#ctx0" brushRef="#br0" timeOffset="187396.7086">15341 4791 378 0,'0'0'71'0,"0"0"-16"0,0 0-18 16,0 0-16-16,0 0-9 0,0 0-10 15,0 0-3-15,0 0-3 16,0 0-3-16,-9-14 5 0,9 14 1 0,2 0 1 16,11 0 2-16,8 0-1 0,8 4 0 15,3-3 3-15,3-1-3 0,4 0 0 16,3 0 0-16,0 0-2 0,0-2 0 15,0-3-10-15,-5 1-3 0,-3 0 1 16,-11 1 1-16,-3 2 9 0,-9-1 4 0,-5 2-1 16,0 0 1-16,-6 0 3 0,0 0 1 15,0 0 4-15,2 0 1 0,-2 0 1 16,1-1-5-16,-1 1 0 0,0-1-2 16,-4-1 3-16,-7-1 0 0,3 1-1 15,-4-2-1-15,2 1-2 0,6 1-1 0,-1 1 3 16,5 1-2-16,-1-2-1 15,1 2 0-15,-2 0-2 0,0-1-1 16,0 1-2-16,1 0 0 0,-1 0-3 16,1 0 1-16,0 0 1 0,-1 0-2 0,1 0 1 15,1 0 3-15,-2 0 2 0,2 0 1 16,-1 0-1-16,1 3 0 0,0 3 0 16,0 3 0-16,3 1 0 0,2-2-2 15,4 1-3-15,-2-4 0 0,-1-1-1 16,4 2 3-16,0-1 1 0,3 1 1 0,-2-3 2 15,3 4 1-15,-7-5 0 16,-2 0 0-16,-1 1 1 0,0-1-1 0,0-1 0 16,-1 0 0-16,2 2 0 15,-5-3 0-15,0 0 0 0,0 5 3 0,-2 4-2 16,-11 3 0-16,-4 7-5 0,-8 0-7 16,-1-1-13-16,0 2-18 0,1-2-61 15,5 1-84-15</inkml:trace>
  <inkml:trace contextRef="#ctx0" brushRef="#br0" timeOffset="187981.7609">16778 5341 562 0,'0'0'23'0,"0"0"-9"16,0 0-7-16,0 0-4 0,0 0-4 15,0 0-3-15,0 0-1 0,0 0 1 16,0 0 0-16,84-59-1 0,-62 58 2 0,3 1-1 15,-1 0-3-15,-1 0-4 0,-1 3-9 16,-3 3-19-16,-8 0-16 0,1 0-24 16,-6 0-10-16,-6 3 2 15,0 5 7-15,-3 0 24 0,-12 4 19 0,-2-3 18 16,-5 0 19-16,-4 0 0 0,2-3 13 16,0 0 16-16,7-4 8 0,4-2 8 15,3-2 5-15,6-2 2 0,1 0 2 16,3-2-4-16,-2 0-7 0,2 0-10 15,-1 1-9-15,1-1-2 0,-2 2 1 0,2-2 0 16,0 4 1-16,6 1-7 0,10-1-8 16,3 3-5-16,7-5-5 0,3 0-10 15,9-2-29-15,5 0-93 16,5 0-141-16</inkml:trace>
  <inkml:trace contextRef="#ctx0" brushRef="#br0" timeOffset="191276.0656">18725 5316 218 0,'0'0'57'0,"0"0"-11"15,0 0-15-15,0 0-11 0,0 0-8 16,0 0-2-16,0 0-7 0,0 0-1 15,0 0-3-15,0 0-3 0,-9-7 4 16,9 6 3-16,0-1 3 0,10-2 3 16,6-2-2-16,4 0-4 0,2 0 0 0,4 0 1 15,-2-1-4-15,1 2-2 0,0 0-1 16,1 0-4-16,-2 3 0 0,-1 1-4 16,-6 1-6-16,-3 0-9 0,-5 1-15 15,-4 8-20-15,1-2-9 0,-6 2-26 16</inkml:trace>
  <inkml:trace contextRef="#ctx0" brushRef="#br0" timeOffset="191781.0511">19433 5077 404 0,'0'0'38'16,"0"0"-12"-16,0 0-5 0,0 0-5 15,0 0-6-15,0 0-2 0,0 0-3 16,0 0-4-16,0 0-2 0,0 0-2 15,0-38-3-15,0 36-1 0,0 1-1 16,0 1 2-16,0-1 5 0,0 1 4 0,-4 0 0 16,-5 7 0-16,-4 6-2 0,-3 5 2 15,1 0-3-15,-2 0 0 0,0 2-1 16,3 0-4-16,-2-2 2 0,6-4-5 16,0-3-2-16,5-1 3 0,1-1 0 15,0 0 5-15,1 0 5 0,0 1-1 16,1-5 1-16,1 0-3 0,1-5 0 15,-2 0 1-15,2 0 0 0,0 1 2 16,0 1 0-16,0-1 1 0,0-1 0 16,0 0 0-16,0 1-2 0,3-1-1 0,3 0-4 15,-1 0-3-15,5 0-5 0,-5 0 0 16,6-1 4-16,3-2 4 0,-3 2 2 16,7-1-4-16,1-1-8 0,-8 3-18 15,10-1-30-15,-10-1-20 0,-4 2-16 16,6 0-14-16</inkml:trace>
  <inkml:trace contextRef="#ctx0" brushRef="#br0" timeOffset="192025.9111">19451 5077 285 0,'0'0'73'16,"0"0"-18"-16,0 0-6 0,0 0-11 15,0 0-10-15,0 0-9 0,0 0-8 0,0 0-10 16,0 0-6-16,-12-29-1 0,12 29 2 16,-1 0 2-16,-1 14 3 0,1 6-1 15,1 5 0-15,0 3 3 0,0 1-4 16,4 4 3-16,2 1-7 0,1 1 0 16,-1 1-3-16,0-2-4 0,0 2-8 15,-1-5-31-15,2 3-42 0,-2-1-45 16</inkml:trace>
  <inkml:trace contextRef="#ctx0" brushRef="#br0" timeOffset="192603.5001">19730 5249 388 0,'0'0'29'15,"0"0"-6"-15,0 0-11 0,0 0-8 16,0 0-3-16,0 0-1 0,0 0 1 16,0 0 3-16,0 0 3 0,0 0 2 15,-2 0 1-15,2-2 0 0,0 2 1 16,0-1-2-16,0-1-2 0,0 1-2 0,0-6 1 15,-1 2-3-15,-2 0 3 0,2 0 2 16,-2 1 0-16,0 1 0 0,0-2-5 16,-1-2 3-16,2 4-6 15,-1-2 4-15,2 2 0 0,1 3-3 0,-2-2-1 16,2 2-1-16,0 0-5 0,-1-1-1 16,1 1 4-16,-2 0-4 0,-1 0 7 15,-4 9-1-15,2 5 1 0,-3-1-1 16,4 2-3-16,-2 0 2 0,1 2-1 15,-1 5 4-15,1-9-1 0,2 4 1 0,3-6-2 16,0 1-1-16,0 6 1 0,5-4-2 16,4 1 2-16,3-3 1 0,-1-6-2 15,4-1 0-15,1-5 1 16,4 0-1-16,8-1 2 0,-5-9 2 0,3-4 1 16,0-1 0-16,-1-1 2 0,-2-4 0 15,-7 0 3-15,-2 2 2 0,-6 2 4 16,-7 0 0-16,-1-4 0 0,-4 1 0 15,-8-8-4-15,-1 5 1 0,-4 2-3 16,-1 4-5-16,-3 2-5 0,-4 3-3 0,-1 7-5 16,-2 1-3-16,1 3-17 0,1 10-25 15,5 5-25-15,6 7-57 0,5 2-49 16</inkml:trace>
  <inkml:trace contextRef="#ctx0" brushRef="#br0" timeOffset="193055.986">20278 5321 524 0,'0'0'44'0,"0"0"-17"16,0 0-10-16,0 0-6 0,0 0-2 15,0 0-5-15,0 0-1 0,0 0-1 16,0 0-4-16,-32-35 0 0,32 34-1 0,0-5-2 15,0 1 1-15,4-3-1 0,1 0 3 16,-2 3-2-16,2-1 1 0,3 0 3 16,4-3-1-16,-1 1 1 15,-1 0 1-15,1-4-4 0,-5 5 5 0,3-4-5 16,-3 6 5-16,-5 1 0 0,2 1 1 16,-3 3 2-16,0-1 1 0,0 1-3 15,0-2 2-15,3 1-3 0,-3-1-1 16,0 1-2-16,0 1-1 0,0-3-2 15,0 3 0-15,-10 4 6 0,-3 10-2 0,-4 3 2 16,-1 2-4-16,2 2 0 0,3-1-3 16,3-1 1-16,4-4 0 0,2 0 1 15,4 2 0-15,0 1-2 16,0 2 1-16,6-2 1 0,5-4-1 0,2-2 1 16,6-3-2-16,1-3 0 0,4-1-4 15,0-5-3-15,2 0 1 0,1-2-2 16,-2-5-3-16,3-1-16 0,-2-3-15 15,-2-1-37-15,4 0-22 0,-2-2-48 16</inkml:trace>
  <inkml:trace contextRef="#ctx0" brushRef="#br0" timeOffset="193246.0503">20091 4943 356 0,'0'0'11'15,"0"0"-8"-15,0 0-10 0,0 0-12 16,0 0-19-16,0 0-28 0,0 0-46 16</inkml:trace>
  <inkml:trace contextRef="#ctx0" brushRef="#br0" timeOffset="193743.3025">20211 4521 297 0,'0'0'38'0,"0"0"-16"0,0 0-8 16,0 0-4-16,0 0 0 0,0 0 2 16,0 0-4-16,0 0 0 0,-66 87-4 15,56-70 2-15,-2 1-3 16,2-1-1-16,1 1 2 0,3-6-2 0,-2 2-2 16,4-5 2-16,1-5-1 0,1 1 3 15,2-5 1-15,-1 0 8 0,1 0 6 16,-2 2 7-16,2-1 2 0,-1 1-1 15,1-2-4-15,-2 0-8 0,2 0-5 16,0 0-8-16,0-11-1 0,0-3-1 0,2-7 1 16,5 1-1-16,0 1 1 0,3-3-1 15,1 2 1-15,0 0 0 0,1-2-4 16,-1 2 4-16,1 0-4 0,-5 7 3 16,0 1 2-16,-2 4-2 0,-2 4 1 15,0 1-2-15,-3 3-3 0,0-2-3 16,0 2-3-16,1 0 3 0,4 0 1 15,3 5 5-15,1 8 5 0,2 7-9 16,1 4 5-16,-2 4-3 0,3 1 0 16,0 3 3-16,3 1-1 0,0-1-1 0,2 1-2 15,0-1-7-15,2-2-14 0,0-1-36 16,-1-3-55-16,3-2-97 0</inkml:trace>
  <inkml:trace contextRef="#ctx0" brushRef="#br0" timeOffset="194185.5462">21037 5270 543 0,'0'0'46'0,"0"0"-12"0,0 0-12 16,0 0-10-16,0 0-6 0,0 0-5 15,0 0-2-15,0 0-4 0,0 0 1 16,0 0 1-16,-10-12 2 0,24 10 1 16,8 0 0-16,8 2 0 0,-1 0-2 15,0 0 0-15,0 0-3 0,-3 0-2 0,-1 0-2 16,-1 0-2-16,1 0-7 15,-5 0-15-15,-2 0-32 0,0 0-51 16,-6 0-64-16</inkml:trace>
  <inkml:trace contextRef="#ctx0" brushRef="#br0" timeOffset="194472.635">21116 5171 547 0,'0'0'52'0,"0"0"-19"0,0 0-13 16,0 0-9-16,0 0-7 0,0 0-2 15,0 0-2-15,0 0 1 0,0 0-2 16,-9-4 0-16,9 7 2 0,0 12 2 15,3 9-3-15,2 8 4 0,1 3-5 0,-3 0-2 16,0 4 0-16,0 2-5 0,0 3-6 16,-2 3-30-16,3 0-58 0,2-1-97 15,1-1-100-15</inkml:trace>
  <inkml:trace contextRef="#ctx0" brushRef="#br0" timeOffset="196184.2794">22234 5103 315 0,'0'0'52'16,"0"0"2"-16,0 0-12 0,-27-80-13 0,20 66-10 16,-2 3-7-16,2 4-6 0,-3-4-2 15,4 6-5-15,1 3-2 0,-6 2-2 16,1 0-1-16,-7 6 2 0,-4 6 1 15,3 2-8-15,1 5-1 0,3-1 3 16,4 2 0-16,3-7 6 0,1 3-1 0,5-5-1 16,1 1 0-16,0 9 8 0,1-4-2 15,9 2 4-15,0-2-5 0,3-5-3 16,3-1 3-16,3-2 0 0,1-3 1 16,3-1 1-16,2-1-2 0,-1-1 0 15,-2 0 0-15,-6 0 0 0,0 0-2 16,-5 0-3-16,-3 0-3 0,1 2 1 15,-7-2 1-15,0 4 6 0,-2 4 4 16,-9 3 0-16,-6 2 1 0,-3-2 1 16,-4-3 0-16,2-2 1 0,-2-3-1 0,7-2 1 15,-2-2 0-15,7-2 0 0,-3 0 1 16,-3 0 0-16,5-3-1 0,-4-3 0 16,8 0-1-16,1-2-4 0,2-1-3 15,3-3-3-15,1-5-5 0,4-3-3 16,10-4-3-16,5 0-4 0,4 1 1 15,3 2-10-15,2 3-5 0,-1 3 1 0,1 2-5 16,0 3 11-16,1 1 3 0,3 1 2 16,0 2 1-16,0 2-2 15,-3-1 0-15,-3 2 7 0,0 1 6 0,-7 0 4 16,-3 2 2-16,-3 0 3 0,-2 0 1 16,4 0 1-16,-10 0 3 0,1 0 3 15,-6 0 8-15,0 0 13 0,0 0 11 16,2 0 7-16,-1 0 7 0,1 0-5 15,-1 0-8-15,-1 0-13 0,2 0-13 0,-2 0-9 16,0 4-2-16,-8 2-2 0,-2 1-1 16,-4 6 1-16,1 2 2 15,0 0 0-15,1 2-2 0,3 4 4 16,0-2-6-16,3-2-3 0,3 0 1 0,3-1 0 16,0 0-1-16,0 4 3 0,6-5 0 15,3-2 1-15,3-2 0 0,4-4-1 16,0 0 1-16,-2-4-1 0,4-1 0 15,0-2 0-15,2 0 1 0,-2-3 0 16,-3-6 4-16,-2 2 0 0,-5-5 0 0,3-5 0 16,-3-1-2-16,-4-1 0 0,-1-3 0 15,-3-1 0-15,0 1 2 0,-3-1-2 16,-5 2 4-16,-4 1 3 0,-1 2 2 16,-1 1-1-16,1 2-1 0,4 7-3 15,2 2-2-15,4 5-4 0,-1-2-5 16,1 1-10-16,-2-1-9 0,2 1-2 15,0 2-21-15,-1 10-44 0,0 5-44 16,4 5-132-16</inkml:trace>
  <inkml:trace contextRef="#ctx0" brushRef="#br0" timeOffset="196537.0222">23083 5137 523 0,'0'0'45'15,"0"0"-15"-15,0 0-5 0,0 0-5 0,0 0-7 16,0 0 0-16,0 0-6 0,0 0-3 16,0 0-3-16,0 0-2 0,-20-63-2 15,20 62-3-15,-2 1 1 0,2 0-1 16,-2 0 4-16,-1 7 2 0,1 4-1 15,-2 5 0-15,4 3-2 0,0 1 1 0,0 5 3 16,3 0-2-16,3 0 4 0,1 1-4 16,0 0 0-16,-1 0-1 15,1 1-1-15,-4 0 1 0,0 1-2 16,-3-1-1-16,0 0-4 0,-3-2-3 0,-8-1-6 16,-3-3-5-16,-6-1-10 0,-4-5-17 15,-4-1-17-15,-2-7-5 0,-5-5-6 16,3-2-20-16</inkml:trace>
  <inkml:trace contextRef="#ctx0" brushRef="#br0" timeOffset="196761.2835">22823 4724 400 0,'0'0'33'15,"0"0"-14"-15,0 0-11 0,0 0-11 16,0 0-12-16,0 0-11 0,0 0-7 16,0 0-28-16,0 0-32 0,0 0-36 15</inkml:trace>
  <inkml:trace contextRef="#ctx0" brushRef="#br0" timeOffset="197191.3222">22937 4417 331 0,'0'0'58'16,"0"0"-22"-16,0 0-12 0,0 0-13 15,0 0-5-15,0 0 1 0,-84 33 1 0,71-12 3 16,0 2-2-16,2 1-3 0,-1-1-2 16,4-1-2-16,2-7-1 0,1 0 0 15,4-6-1-15,-1-4 0 0,2 1 1 16,0-6-1-16,-1 0 2 0,1 0-1 16,0 1 4-16,0 1 2 0,0-1 6 15,0 1 8-15,0-1 4 0,0-1-5 16,0 2-5-16,0-2-8 0,0-8-3 15,6-6 0-15,1-5 0 0,2-1-5 16,2-1 2-16,-1-2-5 0,1 2 4 0,1 1 2 16,-1 2-3-16,-4 4 1 0,3 2-1 15,-6 4 1-15,-1 3-2 0,0 3-2 16,-3 2-5-16,0-1 1 16,5 1 2-16,4 2 2 0,3 11 4 0,3 3-1 15,-1 4 1-15,-2 3 4 0,1 3-6 16,0-1 3-16,-3 2-7 0,3 1-3 15,-3-1-13-15,-1 2-27 0,2 3-42 16,-1-2-52-16,2 1-83 0</inkml:trace>
  <inkml:trace contextRef="#ctx0" brushRef="#br0" timeOffset="197562.0214">23542 5284 622 0,'0'0'26'0,"0"0"0"15,0 0-7-15,0 0-8 16,0 0-5-16,0 0-7 0,0 0-5 0,0 0 2 16,0 0 0-16,0 0-1 0,88-63 2 15,-48 59-3-15,2-1 1 0,3 2-7 16,0 0-6-16,-2 3-9 0,-1-2-10 15,-3 2-15-15,-2 0-32 0,-6 0-46 16,-3 0-44-16</inkml:trace>
  <inkml:trace contextRef="#ctx0" brushRef="#br0" timeOffset="197802.2415">23705 5100 511 0,'0'0'57'16,"0"0"-15"-16,0 0-14 0,0 0-13 0,0 0-7 15,0 0-4-15,0 0-6 0,0 0-1 16,0 0 3-16,0 0 0 0,-8 3 0 16,16 21 1-16,-1 5 4 0,-1 3-5 15,-1 6 2-15,-3 2-5 0,0 5-4 16,-2 2-1-16,0 2-21 0,0 4-35 0,0-3-95 15,0-3-140-15</inkml:trace>
  <inkml:trace contextRef="#ctx0" brushRef="#br0" timeOffset="198752.6086">24512 5144 407 0,'0'0'40'0,"0"0"-16"0,0 0-3 16,0 0 0-16,0 0-6 0,-12-80-3 15,12 64-5-15,5 3-3 0,2 1-2 0,-1 3-2 16,4-1-1-16,4 3 1 0,1 1-1 16,7 0 0-16,-7 3-2 0,3 1 0 15,-1 2 1-15,-1 2-1 0,6 5-1 16,-8 4-1-16,1 2 3 0,-7 6-2 16,-2 1 3-16,-4 2 0 0,-2 3 1 15,-2 0 3-15,-8 1-2 0,-3 0 2 16,-3-3-2-16,0-2 1 0,-1-3-1 15,7-6 3-15,-2-1-1 0,5-5 1 16,4-3 2-16,0 0 2 0,3-3 2 0,-1 0 2 16,1 0 2-16,0 0-6 0,-2 0-3 15,2 0-5-15,0 0-5 0,0 0-2 16,7-3 4-16,1-1 0 0,7-3 0 16,-6 4 3-16,2 1-4 0,1 2 2 15,-3 0-1-15,0 0 0 0,-1 2 2 16,0 3 1-16,-4 2 0 0,2 1-1 15,-3 1 1-15,0 0-1 0,-2 2 1 16,2 0 0-16,-3-7-2 0,0 8-2 16,0-6-2-16,0 6-5 0,0 4 1 0,-6-3 0 15,-3 3-3-15,1-3-11 0,-5 1-9 16,-2-4-20-16,5-2-26 0,-6-3-14 16,7-2-18-16</inkml:trace>
  <inkml:trace contextRef="#ctx0" brushRef="#br0" timeOffset="199104.0981">24803 5221 486 0,'0'0'54'0,"0"0"-20"15,0 0-14-15,0 0-5 0,0 0-13 16,0 0-3-16,0 0 0 0,0 0 0 15,0 0-1-15,-12 15-1 0,3 5-3 0,2-5 0 16,6 5 3-16,1 0 0 0,0 3 3 16,4 6 0-16,3-5-3 0,3-1 1 15,5-4 1-15,-1-3-2 0,5-4 3 16,0-4-1-16,3-6 1 0,1-2 1 16,-1-1-1-16,1-10 1 0,-2-2 0 15,-1-7 1-15,-2-2 0 0,-4-3 3 16,-5-4-2-16,-8-1-1 0,-1-1 1 15,-8-2-2-15,-10 2 2 0,-5 1-4 16,-3 3 5-16,2 5-4 0,-2 4 2 0,3 6-3 16,6 4-4-16,0 7-7 0,-1 1-16 15,-1 7-42-15,-4 12-69 0,2 2-138 16</inkml:trace>
  <inkml:trace contextRef="#ctx0" brushRef="#br0" timeOffset="199513.2605">25381 5250 642 0,'0'0'29'16,"0"0"-9"-16,0 0-12 0,0 0-1 0,0 0 1 15,0 0-8-15,0 0-1 0,0 0-9 16,0 0 2-16,0 0 0 0,-13-34 5 16,11 47 1-16,1 7 1 15,0 5 1-15,1 1-2 0,0-1 2 0,0-5 0 16,0-2-1-16,0 1 0 0,0-6 0 16,0-1-1-16,0-6 1 0,0-6 1 15,0 0 0-15,0 0 2 0,0 2 3 16,0-1-1-16,0-1-1 0,0 0 0 15,2-6-3-15,4-9 0 0,2-5 0 0,2-3 1 16,1 0 1-16,1 0-2 0,1 1 0 16,0 1 0-16,0-1 0 0,3 2-6 15,-3 1 4-15,0 6-6 16,-3 1-2-16,-3 6-13 0,-1 3-13 0,3 3-24 16,-1 3-39-16,1 5-37 0,4 7-53 15</inkml:trace>
  <inkml:trace contextRef="#ctx0" brushRef="#br0" timeOffset="199743.6412">25451 5400 563 0,'0'0'43'0,"0"0"-12"0,0 0-12 0,0 0-7 15,0 0-6-15,0 0-6 0,0 0 0 0,0 0-1 16,0 0 0-16,0-4 1 15,15 10 1-15,8 5-2 0,-1 3 0 16,3 1-1-16,1 1 1 0,0 3 0 16,3 1 0-16,1-2-2 0,0-1-4 0,2 0-1 15,-1-3-3-15,-1-2-10 0,-3-3-15 16,-8-2-38-16,4-3-54 0,-2-4-67 16</inkml:trace>
  <inkml:trace contextRef="#ctx0" brushRef="#br0" timeOffset="200239.5336">25500 4658 405 0,'0'0'35'16,"0"0"-8"-16,0 0-10 0,0 0-4 16,0 0-3-16,0 0-4 0,0 0-5 15,0 0-1-15,-83 64-1 0,75-46 2 16,-1 2 1-16,-1 2 0 0,3 0-2 16,-1-1 0-16,4-7-3 0,1 2 2 15,0-5-1-15,2 3 3 0,-1-2 0 16,0-6 1-16,2 1-1 0,0-7 0 15,-2 0 4-15,2 0 4 0,0 2 9 16,0 0 6-16,0-1 2 0,0-1-3 0,0 0-8 16,0-6-8-16,6-9-4 0,-1-6-2 15,1-2 0-15,0-1 0 0,0 0 1 16,1 1-1-16,-1 1 1 0,0-1-1 16,-1 1 0-16,0 7-1 0,-2 5 0 15,2 2 2-15,-3 3-2 0,-1 0-3 16,2 2-2-16,-3 3-2 0,0-1 0 15,5 1 2-15,5 1 3 0,3 8 0 16,4 5 1-16,-1 4 1 0,0 2-3 16,0 3 2-16,-2 3-3 0,2 1-2 0,-1 2 0 15,-1 1-4-15,-1-1-18 0,1-1-24 16,-3 0-58-16,2-2-78 0</inkml:trace>
  <inkml:trace contextRef="#ctx0" brushRef="#br0" timeOffset="200452.7974">26023 4942 641 0,'0'0'19'0,"0"0"-8"0,0 0-6 0,0 0-9 16,0 0-19-16,0 0-59 0,0 0-194 16</inkml:trace>
  <inkml:trace contextRef="#ctx0" brushRef="#br0" timeOffset="201565.6603">16437 6660 551 0,'0'0'46'0,"0"0"-14"15,0 0-8-15,0 0-10 0,0 0-6 16,0 0-5-16,0 0-3 0,0 0-2 16,0 0 0-16,4-33-1 0,14 22 3 15,5 5-1-15,6 2-1 0,1 2 0 16,2 1-3-16,1 1-2 0,-1 0-5 15,-1 0-11-15,-3 4-28 0,0 5-49 16,-5 0-62-16,-4 4-109 0</inkml:trace>
  <inkml:trace contextRef="#ctx0" brushRef="#br0" timeOffset="201736.9365">16427 6936 434 0,'0'0'58'0,"0"0"-13"16,0 0-15-16,0 0-11 0,0 0-8 16,0 0-4-16,0 0-1 0,0 0-6 0,78-8-4 15,-39 1-8-15,9 6-24 0,1 1-83 16,5 0-154-16</inkml:trace>
  <inkml:trace contextRef="#ctx0" brushRef="#br0" timeOffset="205016.8153">18780 6528 317 0,'0'0'43'0,"0"0"-14"0,0 0-15 0,0 0-17 15,0 0-7-15,0 0-1 0,0 0 6 0,0 0 4 16,0 0 6-16,-3-5-2 0,3 18 0 15,0 5 2-15,0 5 0 16,0-2 1-16,0 1-2 0,-2-2-1 16,-3 2 0-16,0-1-3 0,1 0 0 0,1-5-2 15,2 0 2-15,-1-3 0 0,1 0 0 16,1 2 2-16,0-8-1 0,0 0-1 16,0-7 2-16,0 5-1 0,0 1 5 15,0-2 5-15,0 2 8 0,0-6 10 16,0 0 4-16,0 0 1 0,0 0-2 0,0 2-9 15,0-2-6-15,0 0-7 16,-2 0-5-16,2 0-1 0,-1-3 0 0,-1-5-1 16,1-4-1-16,-1 1-1 15,1-2-1-15,-2-5 0 0,3 5 1 0,-3-8-2 16,3 3 1-16,0-2-1 0,0-5 1 16,4 1 0-16,-1 3 0 0,2 0-1 15,-1 0-3-15,-1 6 4 0,1-2-4 16,-1 6 3-16,0-1 1 0,1 1 0 15,-2 5 1-15,-1 2-1 0,-1 4 1 0,2-5-4 16,-1 1 1-16,1-1-3 0,-1 2-2 16,-1 3-1-16,0-1-3 0,0 1 4 15,2 0 2-15,-2 0 2 16,1 0 3-16,-1 0 1 0,3 0-2 0,3 0 1 16,-2 0-1-16,2 0 0 0,1 4-1 15,-4-1 2-15,0 0-1 0,3 4 0 16,-3-5 1-16,1 4-1 0,3 1 6 15,-4 0-7-15,1 1 6 0,-2-5-3 16,-1 1-3-16,-1-4 2 0,0 5-3 0,2 1 1 16,-1-2 0-16,1 2 0 0,-2-2 1 15,0 3 1-15,0-1 0 0,1 6 2 16,-1-6-1-16,0 1 0 0,2 3 0 16,-2-4-1-16,0 0 1 0,1 0-1 15,-1 0 0-15,0 0 1 0,0 1-1 16,0-2-1-16,0 0 1 0,0 2 0 15,0-3 0-15,0 7 3 0,0-6-3 16,0 0 1-16,0 6-1 0,0-5 0 16,-3 6 1-16,2-1-2 0,-4-1 2 0,-1 4 0 15,2-5-1-15,-4 3 2 0,2-4-2 16,3-6 2-16,-3 5-2 0,3-4 2 16,0 0-1-16,0 0 1 0,3-3 1 15,0 0 0-15,0 0 2 0,0 0-1 16,0 1 0-16,0-1-2 0,0 0-2 15,0 0-3-15,0-9 0 0,6-4-2 16,4-4 2-16,6 2 2 0,-1 2 0 16,3 3 1-16,-6 4 0 0,4 0-1 15,-8 3 0-15,4 0 0 0,5 1-1 0,-5 2 2 16,7 0-1-16,-5 0 0 0,4 5 0 16,-1 1-1-16,-3 0 0 0,-2 0-2 15,-5-1 0-15,2 0 0 0,-2 2 1 16,-4-4 1-16,1 3-1 0,-2-2 2 15,-1 1 0-15,-1 6 1 0,-1 2 2 0,-12 5 3 16,-9 8 0-16,-7 0 3 0,-7-2-2 16,-5 2-4-16,1-3 0 0,3-4 1 15,5-2 0-15,3-5 1 0,11-3-3 16,1-5-1-16,7-1-2 0,5-1-3 16,0-1-9-16,5-1-35 0,0-1-76 15,4-12-103-15</inkml:trace>
  <inkml:trace contextRef="#ctx0" brushRef="#br0" timeOffset="205705.0608">19441 6846 583 0,'0'0'39'16,"0"0"-10"-16,0 0-9 0,0 0-8 15,0 0-7-15,0 0-4 0,0 0-2 16,0 0-1-16,0 0 1 0,0 0-1 16,20-35 1-16,4 31 0 0,4 3 0 15,1-1 0-15,-2 1-3 0,2 1 0 0,-1 0-1 16,-1 0 0-16,-2 0 4 15,-1 0-1-15,-8 0-5 0,1 1-9 16,-5 1-10-16,1 1-20 0,-1 0-27 16,-8-1-47-16,5 1-50 0</inkml:trace>
  <inkml:trace contextRef="#ctx0" brushRef="#br0" timeOffset="206432.9738">20386 6625 208 0,'0'0'33'0,"0"0"3"0,0 0-4 16,0 0-11-16,0 0-6 0,0 0 0 16,0 0 4-16,0 0 1 0,0 0 8 15,-18-18 0-15,18 17 1 0,-2-1 1 16,2 1-4-16,-1-2-3 0,1 3 1 15,-2-2-2-15,2 1-3 0,-1-1-4 16,1 0-4-16,-2 1-2 0,2-1-2 0,-1 1-4 16,1 1-2-16,-2-1-3 0,2 1-4 15,-1 0 1-15,-5 0 1 0,-4 7 2 16,-3 8 1-16,-6 8 0 16,2 1-1-16,0 5 0 0,2 0-1 0,1 1 1 15,3 2 0-15,3-2 0 0,-1-2 1 16,5-7 0-16,1-1 0 0,2-8 1 15,-1-6-1-15,2 1 2 0,0-7 1 16,-1 0 2-16,1 0 2 0,0 1 2 16,0-1-1-16,0 0-3 0,0-1-2 0,0-14-2 15,0-4 1-15,0-9 0 0,3 4 1 16,-1 0-1-16,3 0 2 0,0-1-3 16,0 1 2-16,-1 0-2 0,0 1 1 15,-1 6 0-15,2 1 1 0,-2 6-2 16,-2 4 1-16,1 2 0 0,-2 4-3 15,0-2 1-15,0 2-3 0,2-1-1 16,-2-1 1-16,2 2 0 0,4 0 3 0,4 2 1 16,4 7 0-16,2 5-1 15,0 1-2-15,0 3 2 0,-2 0 1 0,1 2 0 16,-1 3-3-16,-1-1 2 0,-1 4-3 16,1-2 2-16,-4 3-1 0,-2-2-1 15,-1-2-1-15,-2-6-4 0,-1 0-4 16,-2-7-6-16,-1-5-5 0,0 5-6 15,-3-2-22-15,-8 2-45 0,-5 1-71 0</inkml:trace>
  <inkml:trace contextRef="#ctx0" brushRef="#br0" timeOffset="206621.0867">20149 6844 439 0,'0'0'33'0,"0"0"-17"16,0 0-9-16,83-58-7 0,-55 49-4 15,1 2-1-15,2 4-3 0,-2 0-8 16,1 3-13-16,-1 0-44 0,0 6-61 16</inkml:trace>
  <inkml:trace contextRef="#ctx0" brushRef="#br0" timeOffset="208461.1924">21552 6873 486 0,'0'0'51'15,"0"0"-17"-15,0 0-11 0,0 0-8 0,0 0-7 16,0 0-4-16,0 0-2 0,0 0-3 16,0 0-2-16,0 0-2 0,-14-5 3 15,14 2 0-15,11-1 2 0,6-4 1 16,8 1-3-16,4 0 0 0,0 2-1 15,1-2-1-15,-1 1-2 0,1 2-7 0,-2-1-12 16,-1 2-25-16,-5 3-31 0,-5 0-31 16,-2 0-17-16,-5 5-13 0</inkml:trace>
  <inkml:trace contextRef="#ctx0" brushRef="#br0" timeOffset="208638.2921">21579 7081 416 0,'0'0'66'16,"0"0"-17"-16,0 0-13 0,0 0-15 0,0 0-8 16,0 0-6-16,0 0-9 0,0 0 3 15,0 0 1-15,0 0-1 0,47-13 2 16,-15 6-7-16,2 2-5 0,5-2-17 16,3 3-51-16,-1 0-90 0,3 4-119 15</inkml:trace>
  <inkml:trace contextRef="#ctx0" brushRef="#br0" timeOffset="217520.1463">22605 6796 117 0,'0'0'34'0,"0"0"-3"0,0 0-4 15,0 0-5-15,0 0-4 0,0 0-1 0,0 0-2 16,0 0-1-16,0 0-2 0,-19-2-3 16,19 2-1-16,-1-2-2 0,1 1-1 15,0-4 0-15,2-2 1 16,8-4 1-16,2-3 3 0,1 2 1 0,1-3 7 16,4 0 5-16,-2-3 0 0,4-4-4 15,-3 2-4-15,4-5 2 0,-1-2 5 16,-1 0-4-16,-1-1-5 0,1-2-3 15,0-2-9-15,-2-1 2 0,1 0-1 16,-1 0-1-16,-4-4-1 0,1 3 2 0,-3-2-2 16,-3 1 2-16,-2 0 0 0,-2 1-3 15,-2 1-1-15,-1-1-1 0,-1 2 1 16,0 4 3-16,0 8 2 0,0 0-1 16,0 8 2-16,0 0-3 0,0-2-1 15,-1 2 0-15,-1-2 0 0,1 2-1 16,-2-1 1-16,3 0 0 0,0 1-6 15,0 6 6-15,0-6-4 0,0 6 2 16,0 0 1-16,0 1 0 0,0 5 1 16,0-2-1-16,0 2-1 0,0-1 0 0,0-5-2 15,0-1 0-15,0 1 0 0,0 1-1 16,0 5 3-16,0-2 3 0,0 2-1 16,0-1 0-16,-1-5 1 0,-1 0-1 15,1 1 0-15,1 0 1 0,0 5 0 16,-2-1 1-16,2 1-2 0,0-1 1 15,0-2-1-15,0 3 0 0,0-2 0 0,0 1-1 16,0-1 1-16,0 0 0 16,-1 1 1-16,1 0-1 0,0-1 0 15,0 1-1-15,0-1-1 0,0 1 1 0,0-2 1 16,0 2 0-16,0 0 0 0,0-1 1 16,0 2-1-16,0-1 0 0,0 1 0 15,0-2-1-15,0 2-1 0,0-2-2 16,0 2-3-16,-2 0-2 0,2 0 1 15,0 0-1-15,-1 0 3 0,1 0 3 0,-1 2 1 16,-4 12 1-16,1 4 3 0,-4 7-2 16,0-2 4-16,1 2-4 15,-2-1 0-15,2-1 1 0,-3 0-1 16,2-2-1-16,4-6 1 0,0 1-1 0,1-6-4 16,1-5 2-16,0 1 0 0,2-6 0 15,-2 0 2-15,2 0 0 0,0 1 0 16,0 1 0-16,0-1 2 0,0 1 0 15,0 0 2-15,0-1 1 0,0 1 0 16,0-2-1-16,0 0 2 0,7-2-1 0,3-7 1 16,2-5-1-16,1 1-1 0,-4-2 2 15,0-1-3-15,-1 0 0 0,-2-1-2 16,1-1 2-16,-3-4-4 0,1 1 3 16,-1 0-4-16,0-2 1 0,1 1 1 15,-4 6-1-15,2-1 4 0,-1 5-2 16,-1 0 1-16,2 0-2 0,-3 6 1 15,1 1 1-15,-1 5 0 0,0-2-1 16,0 2-1-16,0-1-2 0,2 0-2 16,-2 0-2-16,0-1 1 0,0 2 1 0,0 0 5 15,0 0 2-15,1 0-2 0,1 0 1 16,1 4-4-16,2 5 2 0,1 3 1 16,0 2 1-16,3 1-1 0,-1 1 2 15,2-4-2-15,-1 5 1 0,0-4 3 16,1 4-3-16,0-1 4 0,0 1-4 0,2 0-1 15,-2-2 0-15,-1 0 0 16,0 0-1-16,2-1-1 0,-5-3 2 16,1-1 0-16,1 2-2 0,-2-4 0 15,1 4 1-15,-2-4-2 0,-4-4 0 0,4 4 1 16,-3-3-1-16,0-3 2 0,1 3 2 16,-3-5 2-16,0 0 5 0,0 0 3 15,0 0-3-15,0 2-2 0,0-2-3 16,-2 0-1-16,-3 0 2 0,-4-5-2 15,0 1 1-15,0-1 3 0,0 0-3 0,4 2 1 16,-2 0-2-16,2 2-1 0,1 0-2 16,-7 1-1-16,-1 0-2 0,-7 0-1 15,-7 8 0-15,-3 4 0 0,0 5 0 16,-5 1-1-16,3 0-1 0,5-1-3 16,3-5-4-16,6-2-5 0,8-5-18 15,6-3-39-15,3-2-60 0</inkml:trace>
  <inkml:trace contextRef="#ctx0" brushRef="#br0" timeOffset="235275.6866">15776 8156 241 0,'0'0'52'0,"0"0"-15"15,0 0-1-15,0 0 1 0,0 0-1 16,0 0-7-16,0 0-8 0,0 0-4 16,0 0 0-16,0-49 0 0,-1 48-3 15,1 1-6-15,0-2-3 0,-2 1-3 16,2-1-2-16,-1 0-1 0,-2 1-3 15,3 1-3-15,0-2-2 0,-4 2 2 16,-5 7 2-16,-5 11 2 0,-4 7 1 16,-1 9 0-16,-1 1-2 0,1 1 1 0,1-2-2 15,1-2 0-15,2-5-6 0,3-4-1 16,5-8-8-16,3-5-3 0,-1-2-1 16,4-4-9-16,-1 1-11 0,1 0-13 15,1-5-11-15,-2 0-7 0,2 0 0 16</inkml:trace>
  <inkml:trace contextRef="#ctx0" brushRef="#br0" timeOffset="235601.0992">15484 8106 248 0,'0'0'47'0,"0"0"-11"0,0 0-9 15,0 0-9-15,0 0-5 0,0 0-5 0,0-82-5 16,4 72-1-16,7 0-2 0,1 3-2 16,-3 3 1-16,7 1 0 0,2 3-1 15,0 0 0-15,6 7 0 0,-3 7-1 16,-2 3 0-16,-2 4 1 0,2 5 2 16,-3 5 2-16,0 1 1 0,0 2-3 15,-2 1 1-15,1-3 0 0,-1-1 4 16,1-6-2-16,-1 0 0 0,2-6-1 15,-2-2-2-15,1-3 0 0,-4-4 0 16,1-1-1-16,-5-4 1 0,5 0-3 0,-3-1-1 16,-5-3-4-16,2 2-4 0,-6-3-11 15,0 0-46-15,0 0-54 0</inkml:trace>
  <inkml:trace contextRef="#ctx0" brushRef="#br0" timeOffset="236200.9337">16683 8292 510 0,'0'0'47'0,"0"0"-13"16,0 0-12-16,0 0-10 0,0 0-6 15,0 0-6-15,0 0-2 0,0 0 0 16,0 0-1-16,0 0 2 0,-22-15 1 16,22 15 4-16,3-2-4 0,11 2 1 15,-2-1-1-15,8-1-1 0,-4 1-1 16,-1-2-1-16,2 0-1 0,-3 1-4 15,-2 1-5-15,1-1-10 0,0 2-23 16,-1 0-27-16,-1 0-37 0,1 7-34 16,-5 3-56-16</inkml:trace>
  <inkml:trace contextRef="#ctx0" brushRef="#br0" timeOffset="236384.3542">16637 8565 578 0,'0'0'41'0,"0"0"-11"0,0 0-10 16,0 0-9-16,0 0-6 15,0 0-3-15,0 0-4 0,0 0-1 0,0 0-1 16,0 0 1-16,66-5-14 0,-32-1-25 16,1 5-70-16,3 1-90 0,-2 0-96 15</inkml:trace>
  <inkml:trace contextRef="#ctx0" brushRef="#br0" timeOffset="239383.9774">19039 7833 227 0,'0'0'52'0,"0"0"-15"0,0 0-5 16,0 0-1-16,0 0-7 0,0 0-5 15,0 0-7-15,0 0-6 0,0 0-6 16,0 0-2-16,3-29 0 0,-3 29-1 0,0 0-1 16,0 0 4-16,-6 15 2 0,-2 6-1 15,0 6 7-15,-4 1-5 0,3 1-3 16,1-2-2-16,-1 1-1 0,2-3-1 16,1 3 2-16,2-3 2 0,-1-3 0 15,2-6 0-15,-1-5-1 0,4-7 1 0,0-4 0 16,-1 0 3-16,1 0 4 15,0 1 4-15,0 1 6 0,0-1-2 16,0-1-1-16,0 0-2 0,0 0-3 16,0-13 0-16,7-5 0 0,-1-7-1 0,-2 3 0 15,1 0-2-15,-1 0 0 0,-1-1-4 16,1 0 0-16,0 1-1 0,-1 5-4 16,0-2 5-16,-1 8-3 0,-1 4 4 15,0 1 0-15,-1 6 0 0,0-1-2 16,0 1-1-16,0-2-4 0,2 0-5 0,-2 2 2 15,4 0 3-15,5 0 5 16,4 8 0-16,2 7 4 0,0 2-5 16,0 3-2-16,1 0 1 0,-2 0-1 15,2 0 0-15,-3 0-4 0,1 2 0 0,-2-1-3 16,0-2 0-16,-2 3-9 0,-1-2-13 16,-4-7-31-16,1 5-32 0,0-4-42 15</inkml:trace>
  <inkml:trace contextRef="#ctx0" brushRef="#br0" timeOffset="239585.2657">18820 8198 460 0,'0'0'51'0,"0"0"-19"0,0 0-13 16,0 0-6-16,28-88-10 0,-5 70-3 15,7 0-1-15,6 1-3 0,3 0-5 16,3 3-8-16,-1 4-10 0,-2 2-26 0,-1 1-38 16,-1 2-23-16,-2 1-32 0</inkml:trace>
  <inkml:trace contextRef="#ctx0" brushRef="#br0" timeOffset="240272.8688">19391 7961 374 0,'0'0'66'0,"0"0"-16"16,0 0-14-16,0 0-16 0,0 0-10 16,0 0-7-16,0 0-6 0,0 0-1 0,0 0 0 15,0 0 1-15,-21-3 2 0,18 14 1 16,-2-1-1-16,4 4 0 0,1 6-1 16,0-2 1-16,0 7-1 0,0-9 1 15,0 1-2-15,1 0 1 0,1-5-1 16,-1 6-2-16,1-6-2 0,-2-6 3 0,1 5 1 15,-1-5 1-15,0 0 2 16,0 0 3-16,0-6 1 0,0 0 5 0,0 0 3 16,0 2 1-16,0-2 0 15,0 1-5-15,-1-1 1 0,-2 0 2 0,-3-9 1 16,-4-5 1-16,3-1-4 0,-1-5-4 16,3-1-1-16,-2 0-4 0,4 6 1 15,0-2 0-15,0 5 1 0,1-2-1 16,1 0 2-16,0 1-1 0,-1-2 0 15,2 3-2-15,0-8-3 0,0 11 0 0,0-9-1 16,6 2-2-16,1 4 1 0,5-5 0 16,-1 4-3-16,-2 2 4 0,4 4-6 15,0-1 4-15,-4 3 1 16,8 0 0-16,-1 4 1 0,0 1-2 0,5 0-2 16,-3 0 0-16,-1 8 4 0,-4 3-4 15,0 2 5-15,-3 2-1 0,-4 2 0 16,-1-4 3-16,-5 5 0 0,0 0 2 15,0 1 0-15,-9 3 1 0,0 0 0 16,-2-5 0-16,3-6 1 0,0-1-1 0,2-4 1 16,0 0 0-16,-1 0 0 0,4-2 0 15,0-1-1-15,3-3 1 0,-1 0 0 16,1 0-2-16,-2 0 1 0,2 0-2 16,-1 0-1-16,1 1 0 0,0-1-1 15,0 0 2-15,0 0 0 0,6 0 0 16,6 0-3-16,2 0 1 0,-1 0 1 15,7 0-1-15,-7 0 3 0,6 0-1 16,-4 0 1-16,-4 2 0 0,2 2-1 16,-3 1 1-16,-4 1 0 0,-1 1 2 0,-3-4-2 15,-2 8 1-15,0 1 2 0,-6 4-2 16,-6 2-1-16,-3-5 0 0,-2-2-2 16,-1-3-3-16,-5-3-10 0,0 2-36 15,-2-6-88-15,-3-1-139 0</inkml:trace>
  <inkml:trace contextRef="#ctx0" brushRef="#br0" timeOffset="240976.1427">19008 7639 465 0,'0'0'63'0,"0"0"-18"0,0 0-17 16,0 0-9-16,0 0-7 0,0 0-7 15,0 0-4-15,0 0-4 0,0 0-5 16,-29-18-2-16,29 16 3 0,10-2 3 15,11 1 4-15,9-2 3 0,8 0-3 16,2 0 0-16,1-1-1 0,-1 1 0 0,0 1 0 16,0 1-9-16,-4 0 0 0,-1-1 0 15,-2 2-2-15,-6-1 2 0,-5 1-4 16,-10 1-7-16,-1 1-6 0,-5 0 4 16,0 0 5-16,0 0 5 0,-6 0 7 15,0 0 3-15,0 0 1 0,0 0 2 16,-2 0 3-16,-7 0 4 0,-4-2 3 15,-1 2 3-15,2-3 0 0,-1 0 2 16,3-1 0-16,1-1-1 0,-1 0-1 16,3-1 0-16,4 3-2 0,0 2 0 0,0-4-1 15,0 2 1-15,0 0-1 0,2 0 0 16,1 3-2-16,-3-1-1 0,3 1 0 16,0-2 0-16,-1 1-2 0,1-1-1 15,-1 0-1-15,1 1-1 0,-2-1-1 16,2 1-1-16,-1 1 1 0,1-2-1 0,-2 2 0 15,2-1 0-15,-1 1 0 0,1-1-1 16,0 1-1-16,0-2 0 0,0 2-1 16,0 0 1-16,0 0 1 15,0 0 1-15,12 0 0 0,3 0 0 0,5 3-1 16,-2 3 1-16,2 2-1 0,0 0-1 16,-2 2 2-16,0 0-1 0,-2 1-1 15,-3-3 2-15,-3 0-2 0,1 2 0 16,-4-3 2-16,1 4 0 0,-2-5-1 15,-4-3 2-15,-1 7-1 0,-1 0 4 0,-1 3-2 16,-8 6 0-16,-4-4-1 0,-2-2-3 16,-3 2-6-16,-1 1-6 0,-6-1-31 15,2 2-79-15,3-2-160 16</inkml:trace>
  <inkml:trace contextRef="#ctx0" brushRef="#br0" timeOffset="241459.9659">18590 8479 530 0,'0'0'39'0,"0"0"-12"0,0 0-12 16,0 0-8-16,0 0-5 15,0 0-2-15,0 0 0 0,0 0 0 0,100-52 1 16,-62 51-1-16,6 1-1 0,3 0 0 16,6 0 0-16,5 3 1 0,3 1 2 15,5 1-1-15,5-1 1 0,4 0-2 16,2-4 0-16,5 0-2 0,3 0 0 15,3-4-2-15,1 0-4 0,1-3-3 0,-3 0-11 16,-5 2-7-16,-7-2-6 0,-5 4-23 16,-9 3-42-16,-7 0-59 0</inkml:trace>
  <inkml:trace contextRef="#ctx0" brushRef="#br0" timeOffset="241962.4763">18806 8757 368 0,'0'0'64'0,"0"0"-15"0,0 0-11 15,0 0-11-15,0 0-6 0,0 0-8 16,0 0-5-16,0 0-2 0,0 0-3 16,3-25-1-16,-2 24-4 15,-1 1-1-15,1-2 3 0,2 2 0 0,0 10 3 16,3 8 1-16,0 9-1 0,-2 6 2 16,-1 6-5-16,-3 6 1 0,0 3 0 15,0 4-1-15,0 3 1 0,-2-1 0 16,1-2 0-16,-1-3-1 0,2-5 0 15,0-9-3-15,0-3-2 0,3-7-3 0,2-4-3 16,-1-7-11-16,-1-6-23 0,5 1-36 16,-4-5-55-16,9-1-97 15</inkml:trace>
  <inkml:trace contextRef="#ctx0" brushRef="#br0" timeOffset="242456.7483">19284 8892 531 0,'0'0'34'0,"0"0"-12"0,0 0-11 0,0 0-8 15,0 0-3-15,0 0-2 0,0 0 1 0,0 0-1 16,-81 50 1-16,64-20 0 0,4 1-1 15,0-1 1-15,3-3-1 16,2-2 1-16,2-7 0 0,1-2 1 16,2-5 2-16,2-6-2 0,-1 0 1 0,2-5 1 15,-1 0 3-15,1 0 5 0,0 2 5 16,0 0 0-16,0-2-2 0,0 0-3 16,0 0-6-16,0-11-2 0,0-5 0 15,1-8-1-15,4 0 0 0,1-2 0 16,-1 1 0-16,1 0 0 0,0 3-1 0,-3 5 1 15,0 8 0-15,-2 0 1 0,1 4 0 16,-1 0-1-16,1 1 0 0,-2 4-2 16,0-1-2-16,0 1-1 15,1 0 1-15,2 0 0 0,4 4 2 0,0 9 2 16,3 3-1-16,2 4 0 0,-2-1-1 16,0 3-1-16,2 2 2 0,-2-1-1 15,0 3-1-15,3-2 1 0,-3 2 1 16,-1-2 1-16,-1 2-4 0,-2-2 2 15,-3 1-6-15,-3-1-8 0,0-2-10 0,-3 1-17 16,-8-1-25-16,-4-1-46 0,-3 0-29 16,-3-4-59-16</inkml:trace>
  <inkml:trace contextRef="#ctx0" brushRef="#br0" timeOffset="243277.1077">18999 9224 447 0,'0'0'53'0,"0"0"-23"16,0 0-7-16,0 0-11 0,32-89-5 0,-16 75-4 16,5 3-4-16,0 1 0 0,4 0-3 15,2 2-4-15,-1 1 0 0,5 3-6 16,1 1-7-16,1 2-8 0,1 1-14 16,0 0-9-16,-3 0 1 0,3-2 2 15,-1 2 10-15,0-3 10 0,-1-1 4 16,-2 2 8-16,-2-3 14 0,-9 2 9 0,-2 0 9 15,-7 0 18-15,-4 1 11 16,0 2 13-16,-6 0 7 0,0-1-4 16,0 1-7-16,1 0-14 0,1 0-13 0,-1 0-9 15,1 0-5-15,-2 0-8 0,1 0-3 16,-1 0-7-16,0 0 1 0,1 0 0 16,-1 1 4-16,0 14 2 0,0 4 1 15,-2 5-2-15,-3-3 0 0,2-3 3 16,0 0-2-16,2-2 4 0,-3-4-5 0,1 5 1 15,1-6-1-15,1-7-1 0,0 7 0 16,-1-7 2-16,1 1-2 16,1 0 4-16,0-5 0 0,-2 0 3 15,2 0 1-15,0 0 1 0,-1 2 0 0,1-2-1 16,-3 0-1-16,-2-7-4 0,-3-7 2 16,2 0-4-16,2-1 3 0,-2 0 0 15,3 5-1-15,-2-7 0 0,1 0-1 16,0 5 1-16,1-6-1 0,0 7 0 15,2-1 0-15,-1 0-1 0,1-1 0 0,1 0 0 16,0 1-2-16,0-6 2 0,4 2-3 16,5-4 0-16,-1 4 0 0,0 5-2 15,2 2 1-15,-2 3 2 16,3 0-2-16,3 2 2 0,-2 1 0 0,5 0 1 16,2 3-1-16,-2 0-1 0,2 4 0 15,-3 5-1-15,-5 5 2 0,-2 1-1 16,0 3 2-16,-5-4-2 0,-4 4 2 15,0 2-1-15,0-2 0 0,-6 5 1 16,-4-5 0-16,4-6 1 0,-2-1 2 0,2-4-2 16,0-4 3-16,3 0-2 0,3-3 3 15,-1 0-2-15,1 0 1 0,-1 0-2 16,1 0 0-16,-2 0 0 0,2 2-3 16,-1-2 1-16,1 0-4 0,0 2-1 15,0-2 1-15,0 0 3 0,3 1 0 16,2-1 4-16,10 0-2 0,5 0 0 15,-3 2 1-15,2-2-2 0,-3 3 1 16,1 1 1-16,-7 1-1 0,5 2 0 16,-5 2-1-16,-4-2 3 0,0 5-2 0,-3-3 4 15,-3 2-4-15,0 5 1 0,-9-2-2 16,-6 2-1-16,-3-1 1 0,-5-4-2 16,-5-1-4-16,-1-4-9 0,-1 0-14 15,1-6-45-15,3-3-48 0,1-6-118 16</inkml:trace>
  <inkml:trace contextRef="#ctx0" brushRef="#br0" timeOffset="244152.6233">19215 8719 363 0,'0'0'56'0,"0"0"-17"16,0 0-15-16,0 0-8 0,0 0-9 16,0 0-5-16,0 0-2 0,0 0-4 0,0 0 2 15,0 0-1-15,-3-8 2 0,3 8 2 16,1 0 1-16,11 0 0 0,8 0 0 16,5 0 1-16,-2 0 0 0,3 0-1 15,0 0-2-15,2 0 0 0,1 0 1 16,1 0-2-16,0 0 0 0,2-1-1 0,0-1-2 15,-2 1 0-15,-1-3-2 0,-1 3 2 16,-11-1 1-16,2-1 2 0,-9 3 2 16,-4-2 0-16,-1 2 2 15,-5 0 2-15,2-2 0 0,1-1-2 0,0 0-1 16,-3-5 0-16,0 1 0 0,-5 0-1 16,-6-1 1-16,-2 0 1 15,3 4 2-15,-5-3-1 0,7 4 1 0,3 1 2 16,1 1-3-16,4 1 1 0,-7-1 1 15,2-1-2-15,1 0 0 0,0 2-4 0,4 0 1 16,-2-1 0-16,2 1 0 0,-1 0 0 16,-1 0-1-16,1 0 0 0,1 0 0 15,-2 0-2-15,2 0 0 16,-1 0-1-16,1 0 1 0,0 0 3 0,0 0 0 16,0 1 2-16,0 4-2 0,7 3 0 15,3 1 1-15,5-1 0 0,-1 0-2 16,3-1 0-16,-2 2 0 0,-4-3-2 15,1 0 2-15,-3-2-1 0,-1 2 1 16,1-1-1-16,-6-2 0 0,3 3 0 0,-3-3 1 16,0-1 0-16,0 2 0 0,-3 1 3 15,-3 3 0-15,-6 2-2 0,-4 4 0 16,-3-3-1-16,0-1-1 0,-4 0-3 16,0 0-3-16,7 0-10 0,0 1-22 15,7-4-33-15,3-3-48 0,3 6-69 0</inkml:trace>
  <inkml:trace contextRef="#ctx0" brushRef="#br0" timeOffset="244660.942">20060 8677 540 0,'0'0'47'0,"0"0"-14"16,0 0-8-16,0 0-9 0,0 0-3 15,0 0-3-15,0 0-4 0,0 0-2 0,0 0-2 16,0 0-3-16,-8-39 0 0,8 38-2 16,0-1 1-16,0 2 1 0,0 0 0 15,0 0 0-15,6 7 1 16,4 8 1-16,0 5-1 0,-2 10 1 0,-4 3-1 16,-3 6 0-16,-1 8-1 0,0 6 2 15,-1 7-3-15,-5 1 2 0,-1 2-2 16,-2 1 2-16,1-1 3 0,2-2-3 15,1-2 1-15,1-8-3 0,3-7 0 16,1-9 0-16,0-11 0 0,0-6 1 0,0-7 0 16,0-7 1-16,0 2 0 0,0-6 1 15,0 0 1-15,0 0 1 0,0 2 0 16,0-2-1-16,0 2 0 0,0-2-3 16,0 0 0-16,0 0-2 0,0 0-4 15,0 0-9-15,0 0-18 0,0 0-32 0,0 0-66 16,0-2-101-16</inkml:trace>
  <inkml:trace contextRef="#ctx0" brushRef="#br0" timeOffset="245713.5514">21075 8377 423 0,'0'0'39'0,"0"0"-12"0,0 0-10 16,0 0-8-16,0 0-5 0,0 0-3 15,0 0-2-15,0 0 1 0,0 0 3 16,-6 2 3-16,20-1-2 0,5 1 0 15,7-2-4-15,0 0-5 0,0 0 2 16,2 0-6-16,-2 1-6 0,3 1-12 16,-3 1-30-16,-6 1-39 0,0-1-38 0</inkml:trace>
  <inkml:trace contextRef="#ctx0" brushRef="#br0" timeOffset="245899.9033">21065 8667 475 0,'0'0'50'15,"0"0"-16"-15,0 0-14 0,0 0-7 0,0 0-6 16,0 0-3-16,0 0 0 0,91-32-5 16,-51 19-3-16,5 4-7 0,1-2-22 15,5 4-44-15,1 0-80 0,-1 4-122 16</inkml:trace>
  <inkml:trace contextRef="#ctx0" brushRef="#br0" timeOffset="247073.4248">22017 7940 482 0,'0'0'40'0,"0"0"-16"0,0 0-9 0,0 0-6 16,0 0-6-16,0 0-6 0,0 0 0 16,0 0-1-16,0 0 0 0,-7-15 1 15,12 14 0-15,6-3 0 0,2 3 0 16,0 1 0-16,7 0-1 0,-1 0-3 15,9-2 3-15,2 0 1 0,3 1-13 16,6-2-37-16,-1-1-56 0,3 1-57 0</inkml:trace>
  <inkml:trace contextRef="#ctx0" brushRef="#br0" timeOffset="247542.824">22998 7510 544 0,'0'0'29'16,"0"0"-8"-16,0 0-5 0,0 0-5 0,0 0-5 15,0 0-6-15,0 0-4 0,0 0 0 16,0 0 1-16,0 0 2 16,-45-7 0-16,31 29 0 0,1 6-2 15,3 1 0-15,-1 1-1 0,0 0 4 0,1 2-1 16,-1-3 2-16,-1 1-2 0,0-2 0 16,-2-3 0-16,2-2 2 0,0-1 2 15,0-4-1-15,4-6 2 0,2-4-3 16,5-3 0-16,1-5 1 0,-2 0 1 15,2 0-1-15,0 1 2 0,-1 1-3 0,1-2-1 16,0 2 0-16,0-2-1 0,0 0 0 16,0 0-1-16,9 0-1 0,4-5-5 15,4-4 1-15,-5 5-1 0,3-3 2 16,2 4 3-16,1-1-1 0,7-1-3 16,-2 1-6-16,-1 1-11 0,1 0-15 15,-2 0-10-15,-5 0-20 0,0 1-12 16,0-2-13-16,-3 3-12 0</inkml:trace>
  <inkml:trace contextRef="#ctx0" brushRef="#br0" timeOffset="247784.1647">22998 7641 258 0,'0'0'86'0,"0"0"-7"0,0 0-16 16,0 0-12-16,0 0-13 15,0 0-11-15,0 0-6 0,0 0-8 16,0 0-7-16,-35-72-6 0,35 72-4 16,0 0 0-16,0 1 1 0,0 15 1 0,4 9 1 15,4 10 0-15,1 0-4 0,0 3 3 16,-1 2-1-16,1 3 3 0,-2 1 0 16,0 0-5-16,-1 0 2 0,-2-6-6 15,2-2-5-15,-2-5-19 0,-1-9-39 16,4-2-42-16,-1-6-60 0</inkml:trace>
  <inkml:trace contextRef="#ctx0" brushRef="#br0" timeOffset="248655.6157">23310 7886 335 0,'0'0'54'0,"0"0"-22"0,0 0-13 16,0 0-10-16,0 0-6 0,0 0 1 16,0 0-2-16,0 0-1 0,0 0-1 15,0 0-1-15,18-17 3 0,-16 7-5 16,0 5 3-16,-2-6-2 0,1 0-1 15,-1-1 3-15,0 0 3 0,0-1-2 16,0-1 0-16,0 0 1 0,0-1-1 0,0 1 6 16,0 0 4-16,0 9 6 0,0-8 3 15,0 8 0-15,0-2-2 0,0 2-4 16,0 5-5-16,0-1-2 0,0 1-5 16,0-2-5-16,-1 2 0 0,1 0 0 15,-4 0 3-15,-1 8 0 0,-2 7 1 0,0 5-2 16,-1 0 1-16,0 1-2 15,2-1 1-15,2-7 2 0,1 4-3 16,1-6 2-16,1-6-3 0,1 10-1 16,0-9 2-16,0 4 0 0,0 0-1 0,0-5 3 15,0-1-2-15,0-4 2 0,0 0 1 16,0 0-1-16,0 2 2 0,0 0 0 16,1 0 2-16,-1-1 0 0,2-1-1 15,-2 2-1-15,1-2-1 0,4 0 0 16,1-7 0-16,-1-2-2 0,2-5 2 0,-1 0-2 15,-3 3 1-15,3-5 1 16,-3-2 0-16,0 7 1 0,0-8 3 0,1 7-3 16,-4 0 1-16,1 0 1 15,-1 5-2-15,2 2 0 0,-2 5 1 0,0-2-4 16,0 2-1-16,0-2-2 0,1 2-9 16,-1-3 2-16,0 2-2 0,0 1 2 15,2-1 4-15,5 1-1 0,5 0-3 16,6 2 0-16,7 3-3 0,2-2 0 15,2-3-5-15,6 0-2 0,1-1 2 0,5-7 5 16,3-1 11-16,-2-3 6 0,1 1 0 16,-6-1 2-16,-5 3 4 0,-6 0 3 15,-10 4 2-15,-6 3 3 0,-5 0 4 16,-5 2 3-16,0-2 3 0,0 2-4 16,0 0-3-16,2-1-6 0,-2 1-7 15,0-2-3-15,-2 0-2 0,-4 1 1 16,-5 1-2-16,-2 0 0 0,0 1 0 15,-1 10-2-15,-1 1 1 0,5 4-1 16,0 0 0-16,2 4-1 0,2-1 1 0,3 3 0 16,0 1 0-16,1-1 3 0,2 1-5 15,0 0 2-15,0 0-4 0,5-3 0 16,-1-8-1-16,3 3-1 0,-1-7-1 16,1-1-5-16,2 1-6 0,0-5-10 15,2 1-16-15,-1-4-49 0,9-4-35 0,-1-10-79 16</inkml:trace>
  <inkml:trace contextRef="#ctx0" brushRef="#br0" timeOffset="248865.7311">23634 7433 526 0,'0'0'32'0,"0"0"-15"0,0 0-11 15,0 0-8-15,0 0-15 0,0 0-23 0,0 0-53 16,0 0-44-16,0 0-130 0</inkml:trace>
  <inkml:trace contextRef="#ctx0" brushRef="#br0" timeOffset="249325.8899">23705 7029 572 0,'0'0'34'15,"0"0"-17"-15,0 0-7 0,0 0-7 16,0 0-5-16,0 0-3 0,0 0-1 0,0 0 1 16,0 0 2-16,-36 12 1 0,24 10 4 15,2-1-3-15,1-1 2 0,2-6 0 16,0 1-1-16,1-2 0 0,2-5 1 16,-1 1 2-16,4-5-1 0,1-4 3 15,-1 0-1-15,1 0 0 0,0 1 1 0,-3 1 0 16,3 0 1-16,-1-2-4 15,1 0 2-15,-2 0-5 0,2 0 3 16,0-2 0-16,0-9-2 0,0-5 0 16,7-5 0-16,0 3 0 0,2-1 0 0,0 2 0 15,-1 6 0-15,1 0 1 0,-5 3-1 16,-1 5 0-16,0 1-1 0,-3 2 1 16,0-2-5-16,0 2-1 0,2 0-3 15,-1 0 0-15,5 0 2 0,1 5 5 16,3 11 2-16,3 4 1 0,-1 3-3 0,-2 0-5 15,1 5-6-15,0 3-10 16,-1 3-25-16,1 3-39 0,1 3-44 0,-2 2-61 16</inkml:trace>
  <inkml:trace contextRef="#ctx0" brushRef="#br0" timeOffset="249605.0736">24386 7688 627 0,'0'0'25'15,"0"0"-4"-15,0 0-6 0,0 0-8 16,0 0-4-16,0 0-4 0,0 0-2 15,0 0-2-15,0 0 0 0,0 0 1 16,13-14 1-16,15 9 0 0,9-2-3 0,7 4-9 16,-2-2-6-16,-2 4-12 0,2 1-14 15,-7-1-29-15,-1 1-47 0,-11 0-67 16</inkml:trace>
  <inkml:trace contextRef="#ctx0" brushRef="#br0" timeOffset="249821.1271">24498 7567 531 0,'0'0'58'16,"0"0"-24"-16,0 0-13 0,0 0-11 16,0 0-10-16,0 0-3 0,0 0 0 15,0 0 2-15,0 0 1 0,0 0 1 16,10 71-1-16,-2-33-4 0,0 3 2 0,-1 5-1 15,-5 2-8-15,0 4-18 0,-2 2-48 16,0 3-105-16,0-2-113 16</inkml:trace>
  <inkml:trace contextRef="#ctx0" brushRef="#br0" timeOffset="251059.9272">25531 7412 275 0,'0'0'71'0,"0"0"-6"0,0 0-18 0,-53-84-8 16,44 72-8-16,5 4-5 0,1 4-7 15,-3-4-4-15,2 5-5 0,1 0-4 16,0 1-2-16,-3 2-4 0,-4 0-2 16,-7 2-1-16,-5 7 0 0,3 7-2 15,-1 2 1-15,3 3-1 0,-1 2-1 0,5 1-1 16,3-1-1-16,3 1 0 0,4-1-3 15,3-2 1-15,0 1 2 16,2-1-1-16,6-3 7 0,2 0 3 16,3-3 1-16,2-1 0 0,-1-2-2 0,4-3-2 15,-2 1 1-15,-5-3-3 0,4-1-1 16,-4 2 0-16,-2-4 1 0,0 1 1 16,-5 1 2-16,-1-2 1 0,-2 1 0 15,2 0-2-15,-3-1 7 0,0 0-2 16,-1 4 4-16,-8 3 0 0,2-6 0 0,-8 2 0 15,7-3 1-15,-4-4-2 0,1 0 2 16,-1 0-2-16,-1 0 0 16,4-3 2-16,-1-1-1 0,4-4 0 15,-2 2-4-15,5-6-4 0,1-5-5 0,2-4 0 16,6-6 0-16,7 0-2 0,5 0 2 16,3 2-3-16,2 2 0 0,2 3 2 15,-3 4 1-15,2 2 2 0,-2 3 0 16,-3 4 1-16,-3 1 0 0,-3 1 2 15,-2 3 0-15,1-1 1 0,-2 2 0 0,-3 0 1 16,3-1-1-16,-4 2 1 0,0 0-2 16,1 0 1-16,-7 0 0 0,0 0 1 15,0 0 0-15,1 0 0 16,1 0 0-16,-1 0-1 0,1 0 1 0,-1 0-1 16,4 0 0-16,-1 0 2 0,2 7 2 15,1 6 0-15,-6-4 0 0,2 8 1 16,-1 3-3-16,-2 0-2 0,0 7 1 15,0-2 0-15,0 1 3 0,0 0-1 16,0-8 1-16,0 2-4 0,0-2 0 0,0-6 0 16,3 3 0-16,4-3 0 0,-1-5 1 15,6 1-1-15,-3-2 1 0,2-6-1 16,6 0 2-16,-3 0 0 0,4-6 1 16,-4-4 0-16,-3-2 0 0,-2-5 0 15,-3-1 0-15,0-3 0 0,-1-2 0 16,-3-3 1-16,-2 0 1 0,0-1 1 15,-4 1 0-15,-5 2 2 0,-3 1-4 16,0 5-2-16,-2 1 0 0,6 5-1 16,-4 3 1-16,7 3-2 0,0 3 1 0,2 0-2 15,3 3-2-15,-1 0-4 0,1 0-2 16,-2 0-1-16,2 0 2 16,-1 0-1-16,1 1-7 0,0 7-6 0,10 4 1 15,6 2 4-15,3-1 2 0,4-2-5 16,3-2-10-16,1-3-11 0,1-1 3 0,-2-4 10 15,1-1 11-15,1 0 8 0,-2-3 4 16,-3-4 6-16,-4-3 5 16,-2 2 5-16,-5 0 6 0,-1-1 5 15,-2-2 8-15,-3 4 6 0,1-4 5 0,0 5 3 16,-5 1-7-16,0 2-3 0,-2 3-8 16,0-1-4-16,0 1-2 0,2-2-6 15,-1 1-2-15,-1-1-4 0,2 1-5 16,-2-1-1-16,1 0-1 0,-1 1-3 15,0 1 1-15,2 0-1 0,-2 0 0 0,0 0 2 16,0 12 0-16,0 8-1 0,0 6 2 16,-3 3-2-16,0 3 1 0,0 3-2 15,2 1 1-15,1 3-1 0,0-1 1 16,0 1-3-16,0-4 3 0,0-1-3 16,4-3 1-16,0-6 5 0,-1-5-5 15,-1-2 3-15,-2-1-5 0,0-2-3 16,-11 2-2-16,-4-5-10 0,-6-5-15 15,-6-3-30-15,-5 2-38 0,-4-6-49 16,0 0-73-16</inkml:trace>
  <inkml:trace contextRef="#ctx0" brushRef="#br0" timeOffset="251278.0864">25912 7159 601 0,'0'0'30'16,"0"0"-13"-16,0 0-5 0,0 0-8 16,0 0-4-16,0 0-8 15,0 0-23-15,0 0-70 0,0 0-79 0,0 0-119 16</inkml:trace>
  <inkml:trace contextRef="#ctx0" brushRef="#br0" timeOffset="251715.6236">25932 6754 542 0,'0'0'37'0,"0"0"-18"0,0 0-11 16,0 0-7-16,0 0-1 0,0 0-3 15,0 0 5-15,0 0-2 16,0 0-2-16,-69 84 2 0,57-57 0 0,0 1 0 16,4-4 2-16,-1-7-5 0,5-7 2 15,2-5 0-15,2-5-1 0,-1 0 3 16,1 0 0-16,0 2 5 0,-1-1 2 15,1 0 4-15,0-1 0 0,0 0-5 16,0 0-2-16,0-13-4 0,4-7-1 0,4-7 1 16,1 1 0-16,1 0-1 0,3 0 0 15,-3 3 2-15,2 3-4 0,-1 2 3 16,-2 6-1-16,0 2 0 0,-3 3 0 16,-2 4-1-16,-1 1-1 0,-3 2-3 15,0-2-1-15,0 2 1 0,6 0 2 16,4 2 1-16,3 8-2 0,1 5 1 15,2 7 0-15,-4 3 1 0,1 6 1 16,0 2-1-16,0 4-1 0,1 1-6 16,-1-1-9-16,2 1-36 0,-1-4-63 0,2-2-108 15</inkml:trace>
  <inkml:trace contextRef="#ctx0" brushRef="#br0" timeOffset="252053.1324">26627 7557 642 0,'0'0'21'0,"0"0"-7"0,0 0-5 0,0 0-5 16,0 0-4-16,0 0-2 0,0 0-1 16,0 0-1-16,0 0 0 0,97-57-2 15,-62 54-12-15,-2 1-10 0,-1 2-14 16,-1-1-11-16,-4-1-15 0,2 0-29 15,-2-2-29-15,1-2-51 0</inkml:trace>
  <inkml:trace contextRef="#ctx0" brushRef="#br0" timeOffset="252246.4344">26787 7350 484 0,'0'0'57'0,"0"0"-20"16,0 0-2-16,0 0-14 15,0 0-12-15,0 0-9 0,0 0-4 16,0 0 0-16,0 0-2 0,0 0 4 16,-21 28 4-16,21 7 2 0,0 6-1 0,2 5-1 15,-1 4-3-15,-1 3-7 0,0 3-9 16,0 0-38-16,-3 0-85 0,-4-5-152 16</inkml:trace>
  <inkml:trace contextRef="#ctx0" brushRef="#br0" timeOffset="252964.0444">27721 7316 434 0,'0'0'58'16,"0"0"-14"-16,0 0-18 0,0 0-8 15,0 0-4-15,0 0-5 0,0 0-1 16,0 0-3-16,0 0-4 0,-9-27-1 0,9 26-2 16,0-1-1-16,0 0-2 0,0 1-2 15,0-1-1-15,0 0-2 0,0 1 2 16,0 1 2-16,0-1 3 0,0 1 3 16,6-2-1-16,0 2 0 0,8 0 1 15,5 0 1-15,0 0 2 0,-2 3-2 16,0 2-2-16,-8-2-3 0,1 1 0 15,-1 2 0-15,-5 1 1 0,2 0 2 16,-3 1 1-16,-1 4 0 0,-2-2 3 16,0 8-2-16,-6 1 1 0,-6 4 0 0,-2 1-2 15,-4 2 2-15,-3 1-2 0,-2 2 2 16,-2 0-2-16,2-4-1 0,1-3 0 16,7-8-4-16,7-7 1 0,5-3 0 15,3-4 0-15,0 0 0 0,0 0-1 16,0 2-2-16,0 0-3 0,-1-1 5 0,1 1 3 15,0-2 2-15,1 0 2 0,13 0 0 16,4-2 1-16,3-6-2 0,-3 4 3 16,-10 1-3-16,1 0-1 15,-3 3 0-15,4 0 0 0,0 0-1 0,-1 0 0 16,2 2-2-16,-3 4-4 0,-1-1-5 16,-1 5-1-16,-2-1 2 0,-2 3-3 15,-2 4 8-15,0 4-2 0,-11 0 2 16,-5 1 7-16,-5-1 2 0,-5-1-1 15,-5-2-1-15,0-2-3 0,-1 0-2 0,1-5 6 16,4-1-7-16,9-3 3 0,7-1-22 16,2-5-54-16,5 0-53 0,2-3-69 15</inkml:trace>
  <inkml:trace contextRef="#ctx0" brushRef="#br0" timeOffset="253344.2485">28014 7535 408 0,'0'0'71'16,"0"0"-14"-16,0 0-17 0,0 0-9 15,0 0-6-15,0 0-9 0,0 0-6 16,0 0-3-16,0 0-6 0,0 0 0 16,-7-57-2-16,-1 57-1 0,-4 0-2 15,-2 10 2-15,-1 8 1 0,-1 3 0 0,2 4-2 16,-1 0-1-16,5 1-3 15,3-2 1-15,2 2-1 0,4-3 5 16,1 2-1-16,0-5 3 0,0 1 0 16,7-4-1-16,3-1-2 0,-2-8 1 0,6-1 1 15,4-7-2-15,3 0 2 0,7-4-1 16,-2-4 0-16,-3-6 1 0,-3-3 2 16,-3-2-1-16,-2-5 2 0,-2 1 0 15,-3-4-1-15,-3 0 2 0,-2-1 1 16,-3-1-2-16,-2 1 2 0,0 8 0 0,0 4 0 15,0 5-2-15,-2 6-1 0,0 1-2 16,2 4-8-16,0-1-4 16,-6 1-8-16,-2 7-25 0,-8 8-61 15,0 7-81-15</inkml:trace>
  <inkml:trace contextRef="#ctx0" brushRef="#br0" timeOffset="253916.6137">28429 7521 639 0,'0'0'37'16,"0"0"-15"-16,0 0-9 0,0 0-7 15,0 0-7-15,0 0-3 0,0 0 1 16,0 0-1-16,0 0 2 0,0 0 3 15,-4 32-1-15,4-3-1 0,0 0-1 16,0-4 0-16,2 1-4 0,-1-7 2 0,0-3 0 16,1-4 1-16,-1-1 1 0,-1 1 0 15,0-8 0-15,2 3 1 0,-2-7 0 16,0 0 1-16,0 0 2 16,0 1 1-16,1-1 1 0,-1 2-1 0,2-2-2 15,3-8-1-15,3-6-1 0,2-8 0 16,4-1 2-16,-1 0-2 0,2-1 2 0,2-1-3 15,2 4 0-15,-3 0-2 16,2 1-5-16,-1 5-2 0,-5 3-3 16,0 3-8-16,-5 4-8 0,-4 4-11 0,3 0-15 15,-6 1-6-15,1 0-11 0,1 1-2 16,-2 8 8-16,0 4 4 0,-9 3 16 16,-4 2 19-16,-3-1 10 0,0-4 11 15,3-3 13-15,2-2 5 0,5 0 5 16,0-2 10-16,0 2 14 0,2-5 12 0,3 1 6 15,1-4 2-15,0 0-5 0,0 0-10 16,0 2-7-16,0-1-9 0,0-1-3 16,0 2-3-16,0 4-2 15,1 3-5-15,11 4-3 0,-1 0-6 0,5 1-3 16,-1-1-1-16,2-1-4 0,0 2 2 16,2 2-3-16,0-2 0 0,-2 2-2 15,0-1-3-15,1 0 0 0,-1-1-14 16,-4-3-47-16,2-1-62 0,-5-3-83 15</inkml:trace>
  <inkml:trace contextRef="#ctx0" brushRef="#br0" timeOffset="254359.9395">28529 6868 543 0,'0'0'31'15,"0"0"-17"-15,0 0-12 0,0 0-4 16,0 0 0-16,0 0-2 0,0 0 5 16,0 0-1-16,-55 84 2 0,42-58-2 15,2-2 1-15,-2-1 0 0,3-2 0 16,-1-3-1-16,3-5 0 0,4-6 0 15,2-3 1-15,2-4-1 0,-1 0 3 16,1 0 3-16,0 2 8 0,-2-1 2 16,2-1-1-16,0 0-4 0,0 0-5 0,0-13-3 15,5-5-2-15,3-7 1 0,1 1-2 16,-1-1 2-16,3 3-2 0,0-1 1 16,-4 8-1-16,-1 2 1 0,-1 6-1 15,-4 2-1-15,3 1-3 0,-4 4-3 16,0-1 1-16,4 1 0 0,4 7 3 0,2 8 1 15,3 7 2-15,0 1-1 0,0 0-1 16,-2 4 1-16,1-2-1 16,2 2 0-16,1-1 0 0,-1-2-5 15,0 1-3-15,0-2-9 0,-2 0-26 0,-4-8-56 16,2 1-80-16</inkml:trace>
  <inkml:trace contextRef="#ctx0" brushRef="#br0" timeOffset="254557.0674">28846 7227 610 0,'0'0'15'0,"0"0"-7"0,0 0-14 16,0 0-9-16,0 0-3 0,0 0-3 15,0 0-45-15,0 0-107 0,0 0-112 16</inkml:trace>
  <inkml:trace contextRef="#ctx0" brushRef="#br0" timeOffset="255313.4033">22297 8943 396 0,'0'0'33'0,"0"0"4"0,0 0-2 15,0 0-7-15,0 0-7 0,0 0-10 16,0 0-8-16,0 0 0 0,0 0-3 0,24-24 1 16,11 19 0-16,5 4 0 0,9 1 0 15,8 0 1-15,5 0 1 0,9 1-1 16,8 1 2-16,8-2 0 0,13 0-2 16,6-2 0-16,8-5-1 0,7-2 0 15,8-2 1-15,4-1-2 0,7 1 0 16,2-1 0-16,4 2-2 0,4 0 2 15,1 3 0-15,1-1-1 0,1 2-3 16,0-1-1-16,2 4 2 0,0-1 1 16,-1 0 3-16,1 1 0 0,1 0-2 0,-2 1 1 15,0 1 0-15,0 1-5 0,-4 0 1 16,0 5 0-16,-2 0 0 0,-2 3 5 16,0 0-2-16,-3-1-2 0,-4 0 0 15,-4-2-1-15,-4 0-1 0,-5-2-1 16,-6 0-9-16,-9 0-15 0,-4-2-15 0,-8-1-21 15,-4 0-19-15,-8-1-16 0,-5-5-37 16</inkml:trace>
  <inkml:trace contextRef="#ctx0" brushRef="#br0" timeOffset="256464.1081">22470 10174 374 0,'0'0'28'15,"0"0"9"-15,0 0-1 0,0 0-9 16,0 0-15-16,0 0-9 0,0 0 0 0,0 0 1 15,0 0 0-15,16 38-1 0,1-10 1 16,-1 4-3-16,4 1 1 16,2 2-2-16,0 1 2 0,3 2-3 15,-1-1 2-15,1-2 3 0,-3 1-4 0,-1-3 3 16,-1-2-2-16,-2-2-2 0,-1-5 1 16,-2-5 0-16,-1-1-1 0,-5-7 1 15,-3-2 0-15,-1-5 1 0,-1-1 5 16,-1-2 2-16,5-1 6 0,-4-1 3 15,2-11-3-15,2-8-2 0,-3-5-3 0,-4-3-2 16,1-6-1-16,-2-4-5 0,0-7 2 16,0-2-6-16,0-5 3 0,-5-3 0 15,2-2 0-15,-2-2 1 16,-1 1-1-16,2 0 3 0,-4 1-3 0,2 4 0 16,-2-2 0-16,1 2-3 0,-1-1 3 15,2 1-2-15,0 2 1 0,1-1 2 16,1 1-1-16,1 0 1 0,1 4-2 15,1 4 3-15,1 8-2 0,0 3 0 16,0 12-1-16,3 2 0 0,0 6-1 0,0 2 0 16,0 2-1-16,-2 3-2 0,2 1 1 15,-3 4 1-15,0-1-1 0,5 1 1 16,0 0 2-16,4 0-1 0,1 6 2 16,-2-1 0-16,1 4 0 0,-5-1 0 15,2-1 0-15,-1 2-1 0,2 0 2 16,1 3-1-16,-2-5 1 0,6 4 0 15,-1-1-1-15,4-3 1 0,7 4 0 16,1-4 1-16,3 1-2 0,4-3 1 16,6-1-1-16,8-1 1 0,9-1 1 0,11-2 0 15,10 0-1-15,9-6-1 0,8-2 0 16,9 0-5-16,6 1 2 0,4 1 1 16,8 0-1-16,7 0 5 0,5 0-3 15,7 1-1-15,6 1-1 0,2-2 0 16,7 2-2-16,1-1-2 0,5 0 0 0,1-3-2 15,7 2 4-15,2-3 4 0,7 0 0 16,1 0-1-16,3-2-4 16,1 0-1-16,2 1 0 0,0-3 2 15,-2 3 6-15,0-1-5 0,-1 3 1 0,1-3-1 16,-2 0 0-16,0 0-5 0,-1-2 1 16,0-1 0-16,-3 0 0 0,-4 0 8 15,-2-1 0-15,-6 4-3 0,-5-1 4 16,-7 2 1-16,-6 3 0 0,-5 1 1 15,-9 0-2-15,-6 1-1 0,-7 2-1 0,-7 0 2 16,-4 1-2-16,-11 2-11 0,-8 0-24 16,-15 0-37-16,-9 0-37 0,-16 2-40 15</inkml:trace>
  <inkml:trace contextRef="#ctx0" brushRef="#br0" timeOffset="257204.6149">24285 10168 404 0,'0'0'36'0,"0"0"4"0,0 0-1 16,0 0-8-16,0 0-7 0,-14-85-6 16,12 80-4-16,2 0-6 0,0 5-4 15,0-2-1-15,0 2-1 16,0-2-2-16,0 1-3 0,0 0-1 0,0 1-1 16,-4 0 1-16,-4 2 1 0,-3 11 3 15,-4 6-1-15,0 6 1 0,0 2-2 16,-2 2 2-16,-1 1-1 0,0 1 1 15,1-2 0-15,-1-2 0 0,-1-1 0 16,3-5 1-16,5-6-1 0,1-2 0 0,4-6 0 16,3-4 0-16,1 0 0 0,2-3 2 15,-1 0 2-15,1 0 0 0,0 0-1 16,0 2-2-16,0-2-1 16,0 0-2-16,3-4 0 0,7-5 0 0,6-2-1 15,1 3-1-15,3-2 0 0,3 3 1 0,2 1-2 16,1 1 0-16,2 1-6 15,-1 1-4-15,1 3-8 0,-4 0-16 16,1 0-20-16,-3 0-14 0,-7 1-26 16,3 2-18-16,-5 0-26 0</inkml:trace>
  <inkml:trace contextRef="#ctx0" brushRef="#br0" timeOffset="257434.0615">24273 10118 367 0,'0'0'73'0,"0"0"-15"16,0 0-12-16,0 0-13 0,0 0-12 15,0 0-9-15,0 0-10 0,0 0-3 0,0 0-2 16,0 0 1-16,-11-10 2 0,11 35 0 16,3 9-8-16,3 2-1 0,-1 4-2 15,1 0 4-15,1 5 3 0,-1-1 4 16,0-4-6-16,0 0-13 0,2-6-20 15,-1-4-27-15,-2-7-41 0,2-5-46 0</inkml:trace>
  <inkml:trace contextRef="#ctx0" brushRef="#br0" timeOffset="257792.5493">24564 10132 515 0,'0'0'35'0,"0"0"-17"16,0 0-9-16,0 0-9 0,0 0-3 15,0 0-1-15,0 0 1 0,0 0 1 16,0 0 4-16,-43 44-2 0,38-30-2 16,4 4 1-16,1 0 0 0,0-1-1 15,1 5 2-15,7-4-2 0,-4-4 1 16,6-1-1-16,-1-3 2 0,-2-2-2 15,4 1 1-15,-3-3 0 0,-4-3 0 16,0 0 2-16,-4-3 3 0,0 0 1 16,0 0-1-16,3 0 3 0,0-2-4 0,-1-8 1 15,-2-7 0-15,-2 0 2 0,-6-5-1 16,-1 1-1-16,-3-1-2 0,2 2 0 16,4 7-1-16,0-2-2 0,2 8-1 15,3 3-4-15,-2 1-8 0,3 3-29 16,0-3-47-16,8-3-56 0,10 0-130 0</inkml:trace>
  <inkml:trace contextRef="#ctx0" brushRef="#br0" timeOffset="258164.2936">24650 9758 536 0,'0'0'37'0,"0"0"-13"0,0 0-10 15,0 0-7-15,0 0-6 0,0 0-1 16,25-79-2-16,-7 76-1 0,5 1-2 16,-1 2 0-16,1 1 2 0,0 8 0 15,-1 3 1-15,-2 2 0 0,-2 1-1 16,-4 0 2-16,-6-2-2 0,-2 2 2 15,-5 1 0-15,-1 3 1 0,-5 6 5 16,-5-5-3-16,-5 1 3 0,-2 0-3 0,-1-3-1 16,0-1 0-16,0-2 0 0,7-5 0 15,0 0 0-15,5-3 1 0,3-5-2 16,0 3-2-16,3-5 1 0,0 5 0 16,0 1 0-16,8 3 1 0,7 0-1 15,6-6-2-15,5-3-4 0,6 0-16 0,3 0-35 16,5-3-51-16,3-3-83 15</inkml:trace>
  <inkml:trace contextRef="#ctx0" brushRef="#br0" timeOffset="258453.719">25158 10378 625 0,'0'0'24'0,"0"0"-7"0,0 0-7 16,0 0-5-16,0 0-4 0,0 0-1 15,14-81-2-15,1 72-1 0,3 2-1 16,3 2 0-16,4 1-4 0,2 0 2 15,4 3-5-15,-1 1-9 0,-1 0-10 0,-2 0-26 16,-2 3-36-16,-6 2-41 0,0 2-67 16</inkml:trace>
  <inkml:trace contextRef="#ctx0" brushRef="#br0" timeOffset="258648.043">25366 10174 572 0,'0'0'41'0,"0"0"-13"0,0 0-11 0,0 0-8 16,0 0-4-16,0 0-5 0,0 0 0 15,0 0-1-15,0 0 0 0,0 0 0 16,-4 72 0-16,10-37-4 0,-2 1-2 16,1 4-5-16,-2 0-12 0,-3 3-34 15,0 3-70-15,-3-3-163 0</inkml:trace>
  <inkml:trace contextRef="#ctx0" brushRef="#br0" timeOffset="259401.4881">26082 10036 573 0,'0'0'25'0,"0"0"-5"0,0 0-6 16,0 0-6-16,0 0-5 0,0 0-3 16,-91-47-1-16,80 47-1 0,-7 6-2 15,7 6 1-15,1 4-2 0,4 1 1 16,2 5 0-16,2 1 1 0,2 0-3 15,2 1-1-15,5-1 1 0,4 1-2 0,1-2-2 16,1 2 0-16,1-5-4 0,0-1-2 16,-2-1-4-16,-1-6-3 0,-4-1-4 15,-1-2 0-15,-2-4 3 16,-1 1 7-16,-3 1 9 0,0 5 5 0,-7 2 3 16,-3 4 1-16,-4-5 3 0,-1-3-1 15,3-2 4-15,-4-2 1 0,7-2 3 16,-4-1 3-16,0 0 0 0,2-2 3 15,-5-2-3-15,9-3 0 0,-2 0-3 16,4-5-4-16,5-2-3 0,0-8-2 0,9-4-2 16,7 0-2-16,6-2 0 0,4 0 0 15,1 2 0-15,1 3 0 0,-1 1 0 16,-3 3-1-16,-1 4 3 16,-2 2-1-16,-8 5 0 0,3 1 1 0,-7 3-1 15,-5 0 1-15,2 2-1 0,1 0 1 16,-1 0 0-16,0 0 1 0,4 0 1 15,-4 0 1-15,-2 0-1 0,3 3 0 16,-2 0 1-16,1 5-1 0,1 4 0 16,0 1 1-16,0 7-1 0,-1 0 1 0,-2 3-3 15,-1-1 2-15,3 3-2 0,-2-3 0 16,1 1 0-16,2-2-1 0,0-1 1 16,4-5-1-16,-3-2 1 0,2-6-2 15,-3-1 2-15,5-4 2 0,-2 1-2 16,1-3 2-16,2-2 1 0,-1-9 1 0,1-4 0 15,-4-5-1-15,-3-4 1 16,-3-2 0-16,-3-4 3 0,0 0 3 16,-5-1 2-16,-4 3 3 0,-2 3 0 15,-5 4-3-15,3 6-2 0,0 4-4 0,0 7-4 16,-4 4-3-16,0 1-4 0,-7 13-3 16,2 5-7-16,1 9-8 0,3 3-28 15,3 3-57-15,3-2-71 0</inkml:trace>
  <inkml:trace contextRef="#ctx0" brushRef="#br0" timeOffset="259781.0131">26282 9780 531 0,'0'0'42'16,"0"0"-13"-16,0 0-10 0,0 0-7 15,16-78-8-15,-9 65-3 0,2 3-1 16,5 5-1-16,-4 0-1 0,9 2 0 16,3 1 1-16,-3 2 0 0,7 0-3 15,-5 8 0-15,-3-1-1 0,-2 4 1 0,-3 1 2 16,-2 4 1-16,-2 0 2 15,-3-4 0-15,-5 5-1 0,-1 3 1 16,0 1 4-16,-6 6-4 0,-1-2 4 16,-4-3-3-16,0-2-2 0,3-1 0 0,1-6 0 15,1-1 0-15,1-3-2 0,4-4 2 16,0-1-2-16,1 1 0 0,0 1-1 16,4 2-1-16,10 0-3 0,4-5-12 15,6-3-32-15,10 0-47 0,2 0-66 16,4-5-106-16</inkml:trace>
  <inkml:trace contextRef="#ctx0" brushRef="#br0" timeOffset="260206.1181">26937 10100 590 0,'0'0'30'15,"0"0"-6"-15,0 0-11 0,0 0-6 16,0 0-4-16,0 0-5 0,0 0 0 16,0 0 0-16,0 0 1 0,45-22 1 15,-16 22-2-15,0 0 4 0,3 0-5 16,1 0 1-16,0 0-1 0,2 0-2 15,2-2-3-15,-2-1-6 0,-3-1-10 16,-2 2-20-16,-9 0-23 0,-7 2-34 16,-2 0-19-16,-7 0-17 0</inkml:trace>
  <inkml:trace contextRef="#ctx0" brushRef="#br0" timeOffset="260432.8876">27205 10047 391 0,'0'0'71'0,"0"0"-11"0,0 0-12 0,0 0-12 16,0 0-8-16,0 0-10 0,0 0-3 16,0 0-7-16,0 0-5 15,0 0-1-15,-16-34-5 0,16 34 4 0,0 0-2 16,0 13 1-16,0 8 1 0,0 8-1 16,1 3-1-16,1 7 1 0,-1 4-2 15,-1 2 0-15,1 3-4 0,1-1-1 16,1-2-6-16,-2-3-11 0,2-5-23 15,7-2-49-15,-1-8-74 0,6-4-109 0</inkml:trace>
  <inkml:trace contextRef="#ctx0" brushRef="#br0" timeOffset="260944.7949">27735 9983 597 0,'0'0'34'0,"0"0"-11"16,0 0-6-16,0 0-8 0,6-88-8 15,1 73 0-15,-1 1-5 0,3 4 3 0,-2 4-2 16,2 3 0-16,-1-1-1 15,5 3-2-15,5 1 2 0,-1 0-1 16,2 8 5-16,-2 2-5 0,-4 3 4 16,0 1-3-16,-5-1 0 0,-4 0 0 0,-3 4-2 15,-1 0 1-15,0 5 0 0,0-5 2 16,-4-2 1-16,0 1 2 0,1-7-1 16,0 1 2-16,0 0-1 0,1-6 0 15,1 1 0-15,-1 1 0 0,2-6-1 16,0 0 0-16,0 0-3 0,0 6-1 15,0 0 0-15,0 3 0 0,5-1 1 0,4-2 1 16,-2-1 1-16,3-1 1 0,-1-1-1 16,-5 0 2-16,0-1 1 15,-4-2 1-15,2 2 1 0,1 1 0 0,0 0 0 16,-3 5 1-16,0-1 0 0,-6 4-1 16,-4 3 1-16,-3-2-3 0,0-2-1 15,4-3 0-15,-3 3-1 0,2 1 0 16,3-5-3-16,-3 5 0 0,4-6-3 15,3-1-6-15,0-1-14 0,0 0-23 0,0 0-37 16,1 0-28-16,0 1-36 0</inkml:trace>
  <inkml:trace contextRef="#ctx0" brushRef="#br0" timeOffset="261303.8825">28196 10005 473 0,'0'0'69'0,"0"0"-17"16,0 0-15-16,0 0-13 0,0 0-7 0,0 0-8 16,0 0-4-16,0 0-4 0,0 0-1 15,2-31-1-15,-13 31 1 0,-4 11-1 16,-4 4 1-16,3 3-3 0,3 3 2 16,3 2-2-16,1 0 1 0,4 0-1 15,2-7 1-15,3 3-1 0,0-4-1 16,3 1 0-16,7 3 1 0,-3-9 0 15,5-2 0-15,2-6 0 0,4-2-1 16,3 0 1-16,-1 0 0 0,-2-7 0 16,-4 1 3-16,-4-4 2 0,1-2 1 0,-4-3 1 15,1-4-1-15,-2-2-1 0,-3-1 0 16,-1 0 0-16,-2-1 0 0,0 0 1 16,0 8-1-16,-2-2 1 0,-4 3-3 15,0 5 0-15,-1-4-3 0,0 6-5 16,4 5-5-16,0-1-17 0,-3 3-28 0,-4 0-55 15,-1 0-51-15,1 0-110 0</inkml:trace>
  <inkml:trace contextRef="#ctx0" brushRef="#br0" timeOffset="261776.7656">28331 9475 544 0,'0'0'38'0,"0"0"-9"16,0 0-8-16,0 0-7 0,0 0-5 15,0 0-3-15,0 0 0 0,9-78-3 16,-8 74-2-16,2 1 0 0,-3 3-1 15,0-2-3-15,0 2 0 0,0 0-2 16,0-1 0-16,9 1 1 0,1 0 1 0,6 0 1 16,4 1 2-16,-1 6-1 0,0 4 1 15,-2 3-1-15,-1 1 0 0,-2 2-1 16,-3 3 1-16,-4 0 0 0,-5 3 1 16,-2 2 0-16,-2 0 1 0,-8 3-1 15,-2-4 1-15,-2 1 0 0,-1-4 0 0,1-1 0 16,4-7 1-16,1-2-1 0,3-4-1 15,2-3 0-15,2-1-1 16,2-3 0-16,-1 0 1 0,1 0-1 16,0 1 2-16,0 2-1 0,3 0 0 0,10 0 1 15,4-1-1-15,6-2-1 0,5-2 1 16,-2-4-1-16,0 0-1 0,-6 0 0 16,-3 1-2-16,-2 1-9 0,-4 1-15 15,-5 1-50-15,4-1-73 0,-3 3-135 16</inkml:trace>
  <inkml:trace contextRef="#ctx0" brushRef="#br0" timeOffset="262000.9084">29021 9905 641 0,'0'0'-4'0,"0"0"-16"0,0 0-106 16,0 0-163-16</inkml:trace>
  <inkml:trace contextRef="#ctx0" brushRef="#br0" timeOffset="268732.155">15026 7714 465 0,'0'0'49'0,"0"0"-15"0,0 0-11 15,0 0-15-15,0 0-2 0,0 0-4 16,0 0-3-16,0 0-2 0,0 0 0 16,-8-11-3-16,8 10-1 0,0 0-2 15,0-1-1-15,0 0 6 0,8-2 6 16,8 0 4-16,8 0 1 0,5 0-3 0,3-1-3 15,1 3 0-15,4-3 2 0,-2 0 0 16,0-1-3-16,-2 1 0 0,-2-1-1 16,-2 0 0-16,-2 0 0 15,-2-2 1-15,2 2-1 0,-2 0 2 0,-6 0-1 16,-5 3 0-16,-4 0-1 0,-4 2 1 16,-2 1 1-16,-4 0 0 0,0-2 1 15,0 2-2-15,0-1-2 0,0-6-4 16,0 0 0-16,-4-2 0 0,-4-2 0 15,0 5 1-15,-1 0 2 0,2 0 1 0,-3 0-1 16,0 0 0-16,3 1 2 0,-3-1 1 16,1 2 0-16,3-2 0 0,-3-1 0 15,-2-2 1-15,4 3-1 0,-5-1 1 16,6 0 0-16,1 4 1 0,2 2 2 16,-2-2 1-16,1 2 0 0,0-1 1 15,1 1-1-15,3 1-2 0,-2-2-2 16,2 2-1-16,-1 0-1 0,1 0-2 15,-2 0 2-15,2 0 1 0,0 0 1 16,0 0 2-16,8 3-3 0,6 3 1 0,5 2 0 16,1-2 0-16,-1-2-2 0,4 1 0 15,-3-2 0-15,1 1-4 0,-1 2 0 16,-4 1-2-16,1 0 1 16,-7-1 5-16,2 3 1 0,-8-3 0 0,2 2-1 15,-2 1 2-15,-4 1 0 0,0 6 1 16,-3-2 4-16,-8 3 0 0,-8-1 1 15,0-2-1-15,0 1-1 0,-1-1-2 16,1-4-1-16,2 3-2 0,7-6-1 16,-2 2-3-16,4 2-3 0,-1 3-5 0,-1 3-15 15,6-1-59-15,4 1-80 0,0-6-103 16</inkml:trace>
  <inkml:trace contextRef="#ctx0" brushRef="#br0" timeOffset="287716.6191">14281 11426 298 0,'0'0'55'0,"0"0"-10"16,0 0-7-16,0 0-6 0,-6-85-5 0,6 72-4 15,0 7-3-15,-4-5-3 0,4 5-2 16,0 0-3-16,0 0 0 0,0 6-6 16,0-1 0-16,0 1-5 15,0-2-1-15,0 1-4 0,0 1 0 0,0-2 1 16,0 2 2-16,-1 0 1 0,-1 14 0 16,2 6 0-16,-1 3 0 0,1 4-1 15,0-2 1-15,0 1-2 0,0 3 1 16,1-2-1-16,2 2 1 0,1-3-2 15,2 0 0-15,-2-3 1 0,1-7-1 0,-1 0 3 16,-1-6 0-16,-3-5 0 0,4 3 1 16,-2-3 2-16,-1 0 4 15,2-1 1-15,-3-4 0 0,0 0 1 16,0 0-3-16,0-7-1 0,-6-7 0 0,-1-7 1 16,0-3-3-16,-2-1-2 0,1-2 0 15,-3 1 0-15,1-1 0 0,2 1 0 16,-1 0-1-16,0 3 1 0,2 1 0 15,0 7 0-15,1 0-1 0,2-1 1 16,1 5-2-16,0 1 1 0,0-1 0 0,3 5-1 16,-2 0 0-16,2 2 0 0,0-3 1 15,0 3-2-15,0-7 2 0,6-1-1 16,3 3 1-16,8-1 0 0,-1 2-1 16,-3 5-1-16,5 0 0 0,2 3 0 15,1 0 0-15,4 0-2 0,0 0 1 0,-1 0-1 16,-1 0 2-16,-1 3 0 15,-5-2-2-15,2 1-1 0,-6-1-2 16,-1-1-1-16,2 0-7 0,-8 0-10 16,3 0-21-16,-4 2-22 0,3 4-29 0,-1 0-41 15</inkml:trace>
  <inkml:trace contextRef="#ctx0" brushRef="#br0" timeOffset="288001.22">14214 11533 533 0,'0'0'32'0,"0"0"-11"15,0 0-12-15,0 0-7 0,0 0-2 0,0 0-1 16,0 0 3-16,0 0-2 0,0 0 0 16,0 0 0-16,54-12-2 0,-29 12 0 15,-1-2-1-15,2 1-2 0,0 0-6 16,-1-1-7-16,1 1-25 0,-2-1-56 16,2 2-69-16</inkml:trace>
  <inkml:trace contextRef="#ctx0" brushRef="#br0" timeOffset="288478.1937">15056 11694 541 0,'0'0'36'0,"0"0"-12"0,0 0-11 15,0 0-7-15,0 0-3 0,0 0-1 16,0 0 0-16,0 0-2 0,0 0 0 15,88-82 0-15,-66 73 0 0,0 0-3 0,1 4 0 16,-9 2-3-16,5 0-2 0,-7 3-5 16,1 0-12-16,4 0-27 0,-6 4-51 15,3 7-54-15,-8-3-100 0</inkml:trace>
  <inkml:trace contextRef="#ctx0" brushRef="#br0" timeOffset="288660.9129">15082 11883 572 0,'0'0'51'0,"0"0"-22"0,0 0-8 0,0 0-14 16,0 0-2-16,0 0-4 0,0 0-2 16,0 0-1-16,0 0-2 0,18-35 0 15,5 33-4-15,3 2-17 0,1 0-29 16,5 4-72-16,0 8-115 0</inkml:trace>
  <inkml:trace contextRef="#ctx0" brushRef="#br0" timeOffset="290083.6603">13963 10779 173 0,'0'0'53'0,"0"0"0"0,0 0-2 16,0 0-10-16,0 0-6 0,0 0-4 15,0 0-6-15,0 0-1 0,0 0-3 0,0 0-4 16,-62-48-5-16,60 48-7 15,2-1-3-15,-1 1-1 0,1-2 0 16,0 0 1-16,10-1 1 0,7-1-2 16,9 2 0-16,3-2-2 0,3 3 2 0,1-3 0 15,1 1-1-15,-1 2 1 0,0-2-1 16,2 2-2-16,-1-1 0 0,-2 1-2 16,-3 0-1-16,-7-2 2 0,-2 2-2 15,-8 1 1-15,-6 0 3 0,1 0-1 16,-7 0 4-16,0 0-2 0,0 0 2 0,0-1 0 15,0 1-2-15,0-4-3 0,-13-2 2 16,-5-1-1-16,-6-2 2 0,1 1 2 16,4 1-2-16,3 0 0 15,3 1 0-15,4 4 0 0,5-2 1 0,-5 1 0 16,5 0 0-16,-1 2 1 0,1 0 0 16,4 1-1-16,-1-2 0 0,1 2-2 15,-3 0-2-15,3 0 1 0,0 0-1 16,0 0 1-16,-1 0 1 0,1 0 1 15,0 0 3-15,0 0-2 0,0 0 2 0,0 4 2 16,4 4-2-16,9 1 0 0,1-1 0 16,8 0-2-16,1-1 0 0,3-3-1 15,0 1 0-15,2-3-1 16,-1 3 0-16,-1 0 1 0,-1 0-1 0,-4 1 1 16,-5-3 0-16,-3 1 0 0,-4-1-1 15,-6-2 0-15,1 1 1 0,-4-2 1 16,0 5 2-16,-3 4 1 0,-8 4-1 15,-8 5-2-15,-6 0 0 0,-2-2 0 16,-2 2-2-16,0 1-4 0,3 4-5 0,-2-1-27 16,7 6-69-16,1-3-160 0</inkml:trace>
  <inkml:trace contextRef="#ctx0" brushRef="#br0" timeOffset="291013.5436">16018 11380 466 0,'0'0'53'15,"0"0"-11"-15,0 0-12 0,0 0-7 16,0 0-5-16,0 0-6 0,0 0-6 15,0 0-3-15,0 0-4 0,0 0-3 16,0-39 3-16,0 39-1 0,0 10 1 0,0 10 0 16,3 7 0-16,0 5-2 0,-2 4 1 15,2 3-1-15,0 3 3 0,-1-2-1 16,0-1 1-16,1-1-1 0,-2-5 0 16,1-4-1-16,-1-9 2 0,1-2 0 15,-2-8-1-15,0-5 0 0,1 1 1 16,-1-6 0-16,0 0 5 0,0 0-1 15,2 0 1-15,-2 0-1 0,1 0-2 16,2-12 0-16,0-7-1 0,0-5 1 16,2 0-1-16,-3-2 1 0,1-1-1 0,-2 0 0 15,1 0 0-15,-2 2 1 0,1 6-2 16,-1 0 0-16,0 1 0 0,0 4 0 16,0-5 0-16,0 0 1 0,-3 8-1 15,0-7-1-15,0 3 1 0,-1 4 0 16,-1-4 0-16,2 6 0 0,0 0 0 0,-2-1 0 15,2 1 0-15,-1-1 0 0,2 5 0 16,1 3 0-16,1 2 0 0,-1-1 0 16,1 1 0-16,0-2 0 15,-3 0 0-15,3 1 0 0,-1-1 0 0,1 1-2 16,0-1-1-16,0 0 0 0,0 1 0 16,0-1 0-16,0 1 2 0,0 1-1 15,0-2 1-15,1 1 0 0,4 0 1 16,1-1 1-16,5 0 0 0,-7 2-1 15,10-1-1-15,4-1 1 0,0 2-1 0,4-4 3 16,-1-1-2-16,0 2 0 16,2-3-1-16,-1 2-1 0,4-2 0 0,0-1-2 15,0 1-6-15,-1 2 1 16,-1-1-2-16,-3 1-1 0,-4 1-10 0,-8 1-24 16,1 2-32-16,-3 0-44 0,0 3-34 15</inkml:trace>
  <inkml:trace contextRef="#ctx0" brushRef="#br0" timeOffset="291299.5832">16062 11582 483 0,'0'0'54'0,"0"0"-22"16,0 0-12-16,0 0-13 0,0 0-6 0,0 0-3 15,0 0 1-15,0 0-1 0,0 0 4 16,0 0-2-16,18 3 1 0,1-1-2 16,0 2 1-16,2-3-2 0,2 1-1 15,2-2-3-15,-2 3-2 0,5-2-6 16,1-1-12-16,-1 0-36 0,4 0-46 0,0-4-88 15</inkml:trace>
  <inkml:trace contextRef="#ctx0" brushRef="#br0" timeOffset="293420.0787">17394 11639 320 0,'0'0'32'0,"0"0"-11"0,0 0-6 16,-1-86-4-16,1 68-2 0,0 1 7 15,0 6 2-15,0 5 2 0,1 2-1 16,-1 4-2-16,0-3-3 0,0 3-8 15,0-1-5-15,0 0-2 0,0 1-1 16,0 0 1-16,-4 6 3 0,-6 8-1 16,-2 7-1-16,2 1 0 0,-4 3 0 15,2-2 0-15,-2 0 1 0,1 0 2 0,-3-1-2 16,3-2-1-16,-3-4 1 0,6-5-1 16,-2-3-1-16,6-1-3 15,-2-1-4-15,1 1-8 0,-1-2-8 0,1 2-9 16,-1-1-19-16,2 1-29 0,3-4-22 15,0 1-38-15</inkml:trace>
  <inkml:trace contextRef="#ctx0" brushRef="#br0" timeOffset="293744.9752">17222 11498 372 0,'0'0'62'0,"0"0"-13"0,0 0-8 0,0 0-14 16,0 0-7-16,0 0-3 0,0 0-6 15,-24-80-2-15,24 69-4 0,0 0-2 16,1 2-1-16,3 0-2 0,4 3 0 16,-2 0-1-16,4 4 0 0,8-1 0 15,3 3 0-15,2 7 0 0,3 5 0 0,-3 6 1 16,1 3-2-16,-3 4 3 15,2 4-3-15,-1 2 1 0,-1 0 0 16,-2-1-2-16,1-3 1 0,-1-1-2 16,0-5-2-16,0-3-1 0,-3-3 0 0,1-2-1 15,-4-6-7-15,0-1-20 0,-4-3-32 16,-5-1-35-16,-1-1-35 0,-3-1-64 16</inkml:trace>
  <inkml:trace contextRef="#ctx0" brushRef="#br0" timeOffset="294700.8526">16843 11000 338 0,'0'0'61'0,"0"0"-13"15,0 0-17-15,0 0-14 0,0 0-5 16,0 0-6-16,0 0-5 0,0 0 0 15,0 0 0-15,0 0-1 0,19-30 1 16,2 27 0-16,2 3-1 0,7 0 0 16,2 0-1-16,0 0-1 0,1 1 1 0,2 2 0 15,1-3-1-15,3 2-2 0,-2-2-6 16,1 0 1-16,0 0 1 0,0 0 0 16,-3-3 5-16,-4 0-3 0,-3-2 0 15,-10 1-1-15,-5 4 3 0,-3-2 3 16,-6 0 2-16,1 1 1 0,1 1 0 0,-6 0 0 15,0-2-1-15,0-2-1 0,-2-5 2 16,-2 0-2-16,-6-3 0 16,4 6 0-16,-4-1 0 0,1 3-2 15,5 1 1-15,-5-2 0 0,2 4 1 0,4-2 0 16,0 1-1-16,3 2 1 0,-1-1-1 16,1 1 0-16,-2 0-1 0,1-2 1 15,-1 2 1-15,1-2 1 0,-1 2 0 16,1-1 0-16,-1 1 2 0,1 0-1 15,-1-1 3-15,1 1-1 0,-3-3 2 0,-2 0 2 16,2-1-1-16,-4 0 3 0,6 3 0 16,-3-2 0-16,-2-2 1 15,3 3 1-15,1-1-1 0,0 2 1 16,3 1-1-16,-3-1-3 0,3 1-3 0,0 0-1 16,-1-2-2-16,1 2-2 0,-2-1-3 15,2 1 0-15,0 0 1 0,0 0 1 16,0 0 2-16,9 0 0 0,5 3-1 15,2 2-1-15,0 3 1 0,0-1 0 16,0 3-1-16,0-3 1 0,0 3-1 0,-2-2 0 16,-1 0-1-16,-3-1 2 0,1 4-1 15,-5-5 0-15,5 5 0 0,-7-5-1 16,-1-3 2-16,0 6-1 0,-2-4 1 16,1-1 1-16,-2 5 0 0,0 2 1 15,-6 3-1-15,-3 1 1 0,-2-2-2 0,-2 1 1 16,0-2-2-16,-2 2 0 15,2 0-3-15,-3-1-3 0,3 2-6 16,-1 2-19-16,1 0-55 0,0 1-66 16,-3 1-110-16</inkml:trace>
  <inkml:trace contextRef="#ctx0" brushRef="#br0" timeOffset="297925.2774">18386 11707 417 0,'0'0'43'0,"0"0"-8"0,0 0-13 0,0 0-8 16,0 0-7-16,0 0-6 15,0 0-3-15,0 0 0 0,0 0 0 0,0 0 1 16,-3-11 4-16,24 9-3 0,4-1 0 16,2-2 1-16,3 2-2 0,1 0-3 15,-2-1-4-15,-1 4-8 0,0-2-12 16,-4 2-15-16,-9 0-34 0,4 0-23 15,-9 5-17-15,-4 2-24 0</inkml:trace>
  <inkml:trace contextRef="#ctx0" brushRef="#br0" timeOffset="298097.7654">18405 11923 306 0,'0'0'77'0,"0"0"-18"16,0 0-15-16,0 0-19 0,0 0-11 15,0 0-6-15,0 0 1 0,0 0-4 16,0 0 1-16,87-11-4 0,-47 4-5 0,1-1-3 16,5 1-16-16,1 2-39 0,0-1-58 15,2 2-81-15</inkml:trace>
  <inkml:trace contextRef="#ctx0" brushRef="#br0" timeOffset="298585.0524">19578 11630 558 0,'0'0'22'0,"0"0"-10"16,0 0-5-16,0 0-4 16,-3-86-3-16,12 68-2 0,4 6-1 15,4 2 1-15,3 3-2 0,2 3 1 0,1 3-3 16,2 1 2-16,-1 0 2 0,-2 6 0 16,3 5 2-16,-4-1-2 0,-2 4 0 15,-3 2 0-15,-3 3-1 0,-4 4 1 16,-7 0 2-16,-2 2 0 0,-4 1 2 15,-10 1 0-15,-4 0-1 0,-3 1-1 0,-2-4-1 16,0-1-1-16,1-2 2 0,0-1 6 16,2-2-5-16,1-1 4 15,2-2-7-15,5-4 0 0,6-5-1 0,2-3-3 16,4-3 3-16,-1 0-3 0,1 3 1 16,5 3-2-16,8 0 0 0,7 0-1 15,4-4 0-15,3-2-1 0,4 0-2 16,-1 0-7-16,2-5-2 0,-2 0-2 15,1 2-7-15,-4-1-6 0,0 0-11 16,-2-3-2-16,-1 1-3 0,0 0-6 0,-1-2 5 16,1 1-3-16,-1-2 5 0</inkml:trace>
  <inkml:trace contextRef="#ctx0" brushRef="#br0" timeOffset="298912.4377">20253 11706 205 0,'0'0'66'0,"0"0"3"0,0 0-9 0,0 0-10 15,0 0-9-15,0 0-9 16,0 0-8-16,-24-77-7 0,21 74-5 16,-3 1-7-16,0 0-4 0,-4 2-1 0,-3 0-2 15,0 7-1-15,-2 5 2 0,3 3-1 16,1 1 1-16,3 3 0 0,-1-1 0 16,3-3-2-16,4-6-2 0,-1 2-1 15,3-5 0-15,0 5 1 0,0 6 2 16,1-9 0-16,6 7 0 0,2-4-2 0,1-2 1 15,5 3 5-15,0-4-2 16,2-2 1-16,1-1-3 0,-2-2-2 16,0 0 4-16,-6-1 0 0,3-1 2 15,-1 0-1-15,-1 2-1 0,-2 0 0 0,-5-1-1 16,1 1-2-16,-5-3-2 0,0 6 1 16,0 5 0-16,-6 4 1 0,-7 5-3 15,-6-2-8-15,-6-1-15 0,-2-2-39 16,-3 0-36-16,-4-3-54 0</inkml:trace>
  <inkml:trace contextRef="#ctx0" brushRef="#br0" timeOffset="299699.9188">20052 11747 470 0,'0'0'20'0,"0"0"-13"16,0 0-7-16,0 0-2 0,90-65-6 0,-63 59-4 16,1-1 2-16,2 5 0 0,2-3 4 15,1 2 2-15,4-2-7 0,-3 0-4 16,3 0-5-16,-4 2-5 0,1-2 1 16,-4 1 2-16,-2-2 8 0,-2 4 8 15,-6-1 7-15,-1 1 2 0,-7 1 2 16,-8 1 5-16,2 0 1 0,-6 0 7 15,0-1 2-15,0 1 7 0,2 0 0 16,-1 0-1-16,-1 0-5 0,0 0-6 16,0 1-3-16,-6 10-3 0,-4 4-3 0,-7 5 0 15,2-2-3-15,1-1-1 0,2 3-2 16,2-1 1-16,1 1-1 0,4 0 0 16,-1-1-1-16,1 0-1 0,2-3 2 15,2 2-3-15,1 0 2 0,0-6-4 16,0 5 0-16,6-3-2 0,-2-5 2 0,3 1-2 15,-1-3 1-15,1-3-1 16,1 1-2-16,-4-4 2 0,0 1-1 16,-4-2 2-16,5 0 2 0,0 0 2 15,3-6 1-15,2-3-1 0,-3-3 4 0,1-5 0 16,-2-1-2-16,0 1 4 0,-3 3 0 16,2-2 3-16,-1 1 2 0,1-2-1 15,3-3 2-15,-2 2-1 0,-2 4 3 16,0 1-3-16,2-1 3 0,1 0-2 15,-1 0-1-15,0 1-3 0,1 1-1 0,-2 5-1 16,4-1 0-16,-3 1-2 0,0 1-1 16,2 2-2-16,-6 1-1 0,8-1 0 15,-5 4-1-15,5 0 4 0,4 0 1 16,-2 0-1-16,1 5-1 0,-3 2 0 16,-1 6-1-16,-3 4 1 0,3 3 0 15,-4 2 1-15,-1 3 0 0,-1-3 0 16,0 3-1-16,0-3 0 0,1 1 3 15,2-1-3-15,0-3 3 0,0-5-4 16,1 0-1-16,0-6-1 0,0-1 2 0,5 0 1 16,-5-4-1-16,3-3 2 0,3 0-1 15,0 0 1-15,5-10 1 0,-5-4 1 16,-3-3-4-16,-3-4 4 0,-4-2-3 16,-3 1 3-16,0-3 6 0,0 1-1 15,-7-1 1-15,-2 0-1 0,-3 3-2 16,2 3-2-16,3 3 0 0,-3 4-1 15,6 3-3-15,-2 2-4 0,0-1-7 16,3 5-11-16,0-1-36 0,-2 4-64 16,-4 0-160-16</inkml:trace>
  <inkml:trace contextRef="#ctx0" brushRef="#br0" timeOffset="300813.2878">21844 10879 331 0,'0'0'47'0,"0"0"-11"16,0 0-1-16,0 0-7 0,0 0-12 16,0 0-4-16,0 0-5 0,0 0-4 15,0 0-1-15,-45-32 0 0,26 42-1 0,-1 6 2 16,-3 5-2-16,0 4 3 15,0 5-3-15,-1 2 3 0,1 4 0 16,0 2 0-16,3 0 0 0,4 1 1 16,2 4 3-16,5 2-3 0,2 4 5 0,4 3-3 15,3 3 2-15,0 6-1 0,0 5-1 16,6 2 2-16,2 3-4 0,5 2 0 16,0-2 1-16,6 3-3 0,-1-2-1 15,5 3-3-15,0 0-4 0,1 2 2 16,1-2-1-16,1 1-1 0,2-1-3 0,-3-7-14 15,0-6-35-15,2-8-62 0,2-8-162 16</inkml:trace>
  <inkml:trace contextRef="#ctx0" brushRef="#br0" timeOffset="301401.8142">22459 11560 398 0,'0'0'59'0,"0"0"-14"0,0 0-16 16,0 0-9-16,0 0-10 0,0 0-6 16,0 0-2-16,0 0-2 15,0 0 0-15,0 0 1 0,59-42-2 0,-26 42 1 16,7 0-3-16,1 0-3 0,1 0-1 16,1 0-6-16,1 0-2 0,3 0-15 15,1 0-36-15,4 0-45 0,2-3-88 16</inkml:trace>
  <inkml:trace contextRef="#ctx0" brushRef="#br0" timeOffset="301856.4221">23840 11243 557 0,'0'0'25'16,"0"0"-11"-16,0 0-6 0,0 0-3 15,0 0-4-15,0 0 0 0,0 0-2 0,-87-21-1 16,68 33 1-16,0 5-2 15,1 1 1-15,1 5 0 0,-1 1 0 16,2 2 2-16,-1 1-2 0,0 0 2 16,2-1-2-16,1-2 2 0,3-2-2 0,2-1 1 15,4-7 0-15,0 0-2 0,2-6 1 16,2-3-1-16,-1 0 1 0,2-5 2 16,-1 0-1-16,1 0 0 0,0 1 1 15,0 0 0-15,0 1 2 0,0 1-1 16,4-1 0-16,8 1-1 0,8-2 1 0,-1-1-1 15,7 0-1-15,0-1-1 16,0-2-3-16,1 1-3 0,-1 2-7 16,-1-1-9-16,1 1-20 0,-1 0-15 15,-7 0-25-15,3 0-13 0,-1 0-10 0,0 0-8 16</inkml:trace>
  <inkml:trace contextRef="#ctx0" brushRef="#br0" timeOffset="302092.956">23779 11269 309 0,'0'0'89'0,"0"0"-22"16,0 0-15-16,0 0-18 0,0 0-17 0,0 0-11 16,0 0-7-16,0 0 0 0,0 0 0 15,0 0 2-15,-20 12-1 0,20 23 0 16,2 3-2-16,4 4 2 0,-1 3-3 15,-3 3 1-15,1 4-2 0,-3-1 0 16,0-1-5-16,0-4-2 0,0-4-8 0,0-5-19 16,0-6-30-16,0-1-41 0,0-11-40 15</inkml:trace>
  <inkml:trace contextRef="#ctx0" brushRef="#br0" timeOffset="302880.5071">24103 11592 440 0,'0'0'50'0,"0"0"-16"16,0 0-14-16,0 0-7 0,0 0-5 16,0 0-1-16,0 0-3 0,0 0-2 15,0 0 0-15,0-16-2 0,0 11-2 16,0-1 2-16,0 1 0 0,0-6 1 0,1 6 0 15,0-4 0-15,2-2-1 16,-1 1 1-16,-1-1-1 0,-1 0 1 0,0 0-1 16,0 1 3-16,0 1-1 15,0 4 2-15,-4-3 1 0,2 5 1 0,0 0 1 16,0 1-3-16,2 2-2 0,-1-2-1 16,1 2 0-16,-7 0-1 0,-4 0-1 15,-2 7 0-15,-1 6-2 0,2 1 2 16,3 5-1-16,1 1 0 0,4 1 1 15,-1 1-3-15,2 3 1 0,2-2 0 0,-1-5 0 16,2 2-1-16,-1-2 0 0,1-5-1 16,0 7 0-16,0-9-1 0,0-5-1 15,0 0 0-15,0-6 4 0,0 0 0 16,0 0 4-16,0 2 2 0,0-1-1 16,1-1 3-16,8-1-2 0,5-12 2 15,1-3-1-15,1-4 0 0,-1-4 0 16,-1 2 0-16,-1-2-2 0,-1 1 1 15,-2 2-1-15,0 2 1 0,-3 3 0 16,-1 2 0-16,-2 7-1 0,-2 2 1 0,2 1-2 16,-4 4-1-16,0-2 0 0,0 2-1 15,0-1-1-15,1 0-3 0,-1-1-2 16,0 0-4-16,2 1-1 0,-2-1-3 16,1 2-6-16,7-3-15 0,3 1-13 15,9 0-21-15,6 0-9 0,3 1 9 0,5-1 12 16,2 1 19-16,3-2 17 15,3 1 5-15,-3-3 4 0,-2 3 6 16,-2-2 3-16,-4-1 10 0,-11 3 13 16,-9 1 24-16,-5 1 22 0,-2-4 15 0,1 3 3 15,-2 0-12-15,1-1-19 0,-4 2-11 16,0-2-11-16,0-1-8 0,0-2-4 16,-2 1-7-16,-6 0-4 0,1 3-2 15,-5-2-2-15,-3 3 0 0,0 4 0 16,-1 4-1-16,0 6-1 0,4 2 0 0,1 2-1 15,1 2 0-15,2 1 1 16,0 2-3-16,3 1 2 0,3-1-2 0,0-7-2 16,2 3 0-16,0-3-2 15,7-1-1-15,5 4-1 0,1-6-1 0,4-2-8 16,4-4-16-16,3-2-27 0,2-5-37 16,3 0-44-16,0-9-101 0</inkml:trace>
  <inkml:trace contextRef="#ctx0" brushRef="#br0" timeOffset="303098.2429">24382 11271 526 0,'0'0'37'0,"0"0"-13"16,0 0-13-16,0 0-9 0,0 0-7 0,0 0-8 16,0 0-8-16,0 0-29 0,0 0-71 15,0 0-83-15</inkml:trace>
  <inkml:trace contextRef="#ctx0" brushRef="#br0" timeOffset="303560.6724">24521 10976 524 0,'0'0'32'0,"0"0"-8"15,0 0-6-15,0 0-9 0,0 0-4 16,0 0-3-16,0 0-1 0,0 0-1 0,0 0 1 15,0 0-2-15,-71 3 2 0,57 9 0 16,5-3-1-16,0-1 0 16,0 4 0-16,2-4-2 0,0 4 2 15,2-6 0-15,3-4-1 0,0 3 0 0,2-5 1 16,-1 0 0-16,1 0 2 0,0 2 0 16,-2-1 1-16,2 1 0 0,-1-2 1 15,1 0-3-15,0 0 0 0,0 0 1 16,0-2-1-16,0-8 0 0,1-7-1 15,5-1 1-15,1 1 0 0,-1 4-1 0,3 2 0 16,-2-3 0-16,-1 5 0 0,1-3 0 16,-2 3 0-16,-2 7 0 0,3-4-2 15,-1 5 1-15,4-1-2 16,2 1 1-16,-1 1 2 0,5 1 0 0,-1 5 0 16,4 4-2-16,-1 3 1 0,-4 1-4 15,3 1 3-15,-3 2-2 0,0 1 0 16,-2 3-1-16,0 0-1 0,-2 4-7 15,-1 0-17-15,-4 3-45 0,-1 2-70 16,-3 1-134-16</inkml:trace>
  <inkml:trace contextRef="#ctx0" brushRef="#br0" timeOffset="304001.8529">25116 11580 423 0,'0'0'58'15,"0"0"-11"-15,0 0-13 0,0 0-10 16,0 0-9-16,0 0-8 0,0 0-4 15,0 0-2-15,0 0-2 0,5-54 2 0,8 46-2 16,5-1 0-16,2 1-1 0,3 1-3 16,1 5 0-16,2-1-4 0,1 0-1 15,-2 3-6-15,1 0-17 0,-7 0-34 16,-1 0-28-16,-6 0-19 0,0 0-11 16,1 0-3-16</inkml:trace>
  <inkml:trace contextRef="#ctx0" brushRef="#br0" timeOffset="304194.7352">25307 11425 349 0,'0'0'80'0,"0"0"-18"15,0 0-12-15,0 0-16 0,0 0-9 16,0 0-10-16,0 0-7 0,0 0-7 16,0 0-2-16,0 0-3 0,-35-26 1 15,35 43 0-15,0 9 2 0,0 8-1 16,0 5-2-16,3 1-5 0,2 2-5 15,1 0-18-15,0 1-24 0,-1-4-48 16,2 1-40-16,-2-5-103 0</inkml:trace>
  <inkml:trace contextRef="#ctx0" brushRef="#br0" timeOffset="304944.2783">26023 11317 532 0,'0'0'32'0,"0"0"-9"15,0 0-8-15,0 0-7 0,0 0-5 16,0 0-3-16,0 0-3 0,-82-57-1 15,67 57-2-15,2 7 1 0,-1 7 1 0,3 3 0 16,0 2 0-16,4 3 0 0,2-1-2 16,3 0 2-16,0 1-3 0,2-2 2 15,0 1 0-15,4 0-1 16,2-5-2-16,2 0 1 0,-4-6 1 0,6 1-2 16,0-3 3-16,2 1-1 0,1-2-8 15,-3 0 3-15,-3-2 0 0,2 0 3 16,-4 0 8-16,-2-4 1 0,2 2 1 15,-2-2-1-15,0 2 0 0,0 0 1 16,1 1 2-16,-4-4 2 0,0 0 1 0,0 0 2 16,0 3 0-16,-4 0 0 0,-5 1-2 15,0-1 1-15,5-1 0 0,-8-2 1 16,6 0 1-16,-4 0 0 0,1-3 1 16,2-5-4-16,2 1 0 0,2-4-3 15,1-6-2-15,2-1-1 0,0-5 0 0,8 3-1 16,4 1 0-16,4 2-1 15,3 1 0-15,2 2-1 0,2 0 2 16,0 3-2-16,0 1-1 0,-1 2 0 16,1 2-1-16,-6 2 1 0,2 2 2 0,0 2-1 15,-1 0 1-15,3 0 0 0,-3 3 0 16,-3 3 0-16,-2 5 0 0,-3 1 0 16,-3 4 1-16,-1 1 0 0,0 3-1 15,-5 1 2-15,2 0-2 0,0 3 1 16,0-2 0-16,1-1 0 0,1-1 0 0,-1-6 0 15,4-4-1-15,-3-2 0 16,4-2-1-16,-2-2 4 0,4-2 0 16,5-2 0-16,-1 0 2 0,2-9 1 15,-4-5 2-15,-3-4 0 0,-2-5 1 0,-4-1 1 16,-2-3 0-16,-2-2-1 0,0 0 3 16,-5 1-2-16,-4 3-1 0,-1 0-1 15,-3 5-2-15,0 1-2 0,2 7-2 16,-1 4-2-16,3 4-3 0,-2 4-3 15,-5 0-5-15,-3 12-14 0,-1 9-45 0,0 5-92 16,2 3-133-16</inkml:trace>
  <inkml:trace contextRef="#ctx0" brushRef="#br0" timeOffset="305380.2358">26846 11375 383 0,'0'0'68'16,"0"0"-12"-16,0 0-13 0,0 0-13 0,0 0-3 15,0 0-6-15,0 0-3 0,0 0-7 16,0 0-4-16,0 0-5 0,-3-46-3 16,3 46 0-16,0 0 0 0,0 2-1 15,0 11 2-15,3 7 0 0,1 9 0 16,-1 0-1-16,-1 2 1 0,-2 2-2 0,0 2 0 15,0-1 0-15,-2 2 1 16,-2-6-1-16,-2-2 1 0,-1-3-1 16,-2-3-1-16,-1-3 0 0,-4-2-1 15,-1-2-5-15,-2-3-6 0,-2-4-13 0,-3-2-23 16,-1-5-42-16,6-1-43 0,-2-1-127 16</inkml:trace>
  <inkml:trace contextRef="#ctx0" brushRef="#br0" timeOffset="305585.7727">26683 11154 414 0,'0'0'49'0,"0"0"-11"0,0 0-15 15,0 0-11-15,0 0-6 0,0 0-5 16,0 0-4-16,0 0-7 0,0 0-9 0,-6-60-21 16,6 60-53-16,0 0-66 0</inkml:trace>
  <inkml:trace contextRef="#ctx0" brushRef="#br0" timeOffset="306052.5845">26730 10903 466 0,'0'0'44'0,"0"0"-19"0,0 0-13 15,0 0-5-15,0 0-5 0,0 0-1 16,0 0-1-16,0 0 1 0,0 0-1 0,0 0 3 15,-76 50-3-15,64-36 0 0,3-3 0 16,-1-1 0-16,6-2 0 0,1-5 2 16,-3 4-2-16,3-5 1 15,0 2 0-15,2-1 2 0,1-3 1 0,-2 0 3 16,2 0 3-16,0 0 2 0,-1 2 0 16,1-2-3-16,0 0-3 0,0 0-2 15,0-11-2-15,0-4 0 0,6-5-1 16,1-1 0-16,3 0 0 0,3 0 0 15,-1-4 0-15,-1 3 0 0,1-2-1 0,0 2 0 16,-1 3 1-16,1-2-1 0,-2 4 2 16,-2 6-3-16,1 0 1 0,-4 5 0 15,-2 2-1-15,-1 2 0 16,-2 2-2-16,6 0 0 0,4 0 0 0,3 2 1 16,4 9-2-16,-2 5 2 0,-1 5-3 15,0 4-1-15,0 2-5 0,-1 5-3 16,1 4-14-16,-1 0-21 0,1 1-40 15,3-3-42-15,-3 0-74 0</inkml:trace>
  <inkml:trace contextRef="#ctx0" brushRef="#br0" timeOffset="306501.2147">27265 11526 438 0,'0'0'59'0,"0"0"-15"0,0 0-15 16,0 0-9-16,0 0-10 0,0 0-3 15,0 0-3-15,61-80-2 0,-35 71-1 0,2 2-1 16,0 0-1-16,4 2-3 0,0 2-2 16,0-1 2-16,-3 2-4 0,0 2-2 15,-5 0-2-15,-8 0-12 0,2 0-20 16,-8 0-23-16,-6 0-27 0,5 2-15 16,-7 2-4-16</inkml:trace>
  <inkml:trace contextRef="#ctx0" brushRef="#br0" timeOffset="306701.1267">27475 11351 338 0,'0'0'78'15,"0"0"-16"-15,0 0-15 0,0 0-17 16,0 0-13-16,0 0-9 0,0 0-3 16,0 0-2-16,0 0 0 0,0 0 1 15,-10 10-2-15,10 20 1 0,0 2-3 0,1 7-1 16,-1 2-2-16,0 3 1 15,0 1-5-15,0 0 0 0,0-2-8 16,0-2-21-16,-3-6-53 0,3-2-65 16,0-8-116-16</inkml:trace>
  <inkml:trace contextRef="#ctx0" brushRef="#br0" timeOffset="307291.9621">27952 11328 497 0,'0'0'42'0,"0"0"-13"16,0 0-8-16,18-84-8 0,-7 66-5 15,1 3-9-15,2 0 1 16,5 3-6-16,3 3 5 0,-2 3-1 0,3 1 0 16,-1 5-1-16,-1 0 0 0,-2 3 0 15,0 6 0-15,-4 2 4 0,0 2-5 16,-4 4 6-16,-3 2-5 0,-1-6 1 15,-5 2 0-15,-2 3 1 0,-2 1-1 16,-8 3 1-16,-3-1 1 0,-2-1 0 0,0-3 1 16,-1-2 0-16,6-4 0 0,4-4-1 15,3-5 0-15,3-2 0 0,-1 0 0 16,1 0 1-16,0 2-1 0,0-1 1 16,0 2-1-16,1 0 0 0,9 0-1 15,6-1-1-15,-3-1-1 0,6 1-1 16,-9 0-3-16,0-1 1 0,0 2 1 15,-5-1 1-15,2 0 2 0,-4 1 2 16,0-1 0-16,1 1 2 0,-4 1 2 16,0 6 0-16,-7 3-1 0,-3 3 0 0,-6-1-1 15,-2-2-2-15,0 0 1 0,-4-1-1 16,2 1 0-16,-2 2 1 0,0-3-2 16,5 2-2-16,3-6 0 0,6-2-7 15,5-3-3-15,3-3-20 0,0 0-20 16,0 0-38-16,2 3-32 0,13-3-51 0</inkml:trace>
  <inkml:trace contextRef="#ctx0" brushRef="#br0" timeOffset="307623.6077">28419 11430 419 0,'0'0'62'0,"0"0"-12"15,0 0-10-15,0 0-12 0,0 0-6 16,0 0-7-16,0 0-8 0,0 0-4 15,0 0-2-15,3-39-2 0,-3 39-1 0,-7 1 1 16,-3 10-3-16,-2 4 2 0,3 4 1 16,1 4 1-16,1 2 0 0,1 2-1 15,1-3-2-15,4-5-2 0,0 0 1 16,1-7 0-16,0-4 0 0,0 4 2 16,1-8 0-16,2 1 2 0,-3-5 2 15,4 0-1-15,5-3 2 0,5-10-1 16,0-3-1-16,-2-5 1 0,-3-4 0 15,-3 2 1-15,0 0 1 0,-3 0-2 16,0 8 2-16,-1-3-2 0,0 6 1 0,-2-1-1 16,0-1-1-16,0 2-1 0,0 1 0 15,0 6 0-15,0 1-3 0,0 4-2 16,0-3-21-16,0 1-31 0,3-2-58 16,7 2-63-16</inkml:trace>
  <inkml:trace contextRef="#ctx0" brushRef="#br0" timeOffset="308003.6049">28807 11294 579 0,'0'0'42'16,"0"0"-14"-16,0 0-11 0,0 0-10 0,0 0-6 15,0 0-2-15,0 0 0 0,0 0-1 16,0 0 1-16,0 0 0 16,-26 35 0-16,22-11-1 0,1-1 1 15,1 0-3-15,2 0 4 0,0-2-4 0,0-4 3 16,0-1 0-16,0-3-1 0,2-3 1 16,-1 3-1-16,-1-8 0 0,2 0 1 15,-2-5 0-15,0 0 3 0,0 0 1 16,1 0 0-16,5 0 1 0,1-3-1 15,3-7-2-15,4-7 1 0,-2-2 0 0,0 1-2 16,2-1 1-16,1-1 0 0,-1 2-1 16,-1 0-1-16,1 2 0 0,1 0 0 15,-1 4-2-15,-2 4-4 0,0 2-10 16,-1 5-16-16,-7-1-27 0,7 2-33 16,-7 0-37-16,4 4-43 0</inkml:trace>
  <inkml:trace contextRef="#ctx0" brushRef="#br0" timeOffset="308221.355">28879 11465 503 0,'0'0'58'0,"0"0"-20"0,0 0-12 0,0 0-10 16,0 0-9-16,0 0-4 0,0 0-1 15,0 0-2-15,0 0 1 0,10 22-2 16,6-5 0-16,-1 1 0 0,2 2-1 15,0 2 0-15,3-3 0 0,4 1-3 16,-2-2 0-16,2-2-6 0,-1-2-1 16,2-1-11-16,-2-6-21 0,0-4-39 0,0-3-51 15,-3-2-95-15</inkml:trace>
  <inkml:trace contextRef="#ctx0" brushRef="#br0" timeOffset="308676.3779">28933 10760 467 0,'0'0'43'15,"0"0"-21"-15,0 0-8 0,0 0-6 16,0 0-4-16,0 0-1 0,0 0 0 15,0 0 0-15,-86 52-1 0,69-33-1 0,-1 3 0 16,1-1-2-16,0 1 2 0,4-3-1 16,0-1 1-16,4-5-1 0,3-6 1 15,5-2-2-15,1-5 1 0,-1 0 1 16,1 0 1-16,-2 0 2 0,2 3 3 16,-1-3 1-16,1 1-1 0,0-1 0 15,0-1-4-15,0-11 0 0,5-6-1 16,4-5 0-16,1 3 0 0,-1-1 0 15,0 1-1-15,1 2 0 0,-5 4-1 16,3 3 1-16,-4 4-1 0,-1 4 2 0,0 0-4 16,0-1 1-16,2 3-1 0,-2 0 0 15,8 1 1-15,-3 0 0 0,8 7 1 16,0 4-1-16,0 3 0 0,-4 2 0 16,2 2 1-16,-2 2-2 0,0 1 0 15,-1 1-2-15,0-1-2 0,1 0-1 16,-2-1-6-16,-1-2-12 0,-1 0-30 15,-2-4-59-15,0 1-77 0</inkml:trace>
  <inkml:trace contextRef="#ctx0" brushRef="#br0" timeOffset="309040.4736">29362 10618 528 0,'0'0'53'16,"0"0"-15"-16,0 0-12 0,0 0-11 15,0 0-10-15,0 0-4 0,0 0-1 0,0 0 0 16,0 0 1-16,64 3 0 0,-30 18-2 16,3 6 0-16,-1 7 0 0,1 4 0 15,0 6 0-15,-3 6 1 0,1 6-2 16,-5 3 2-16,-3 3-1 0,-6 2 1 16,-4 4 3-16,-9 4-5 0,-8 5 4 15,-3 5-7-15,-17 5-6 0,-11 0-15 16,-9-1-49-16,-8-6-85 0,-7-7-135 15</inkml:trace>
  <inkml:trace contextRef="#ctx0" brushRef="#br0" timeOffset="310340.1098">22323 12419 180 0,'0'0'51'0,"0"0"-4"0,0 0-6 16,0 0-12-16,0 0-6 0,0 0-8 0,0 0-4 16,0 0-5-16,0 0-3 0,0 0-1 15,-12-9 3-15,22 9 2 0,6 4 2 16,9 1-1-16,4 1 3 0,5 1 1 15,7-3 3-15,7-1 1 0,8-1 2 16,6-2-3-16,6 0-1 0,8-4-2 0,7-3-4 16,8-2 2-16,8 0-4 0,6 0 0 15,7-2-3-15,6 1 1 0,4-1-3 16,3 2 0-16,3 0-1 16,0 0 1-16,2 4-1 0,2-1 0 0,4 1-1 15,-2 1 0-15,1 1 0 0,2-2 0 16,-1 1 0-16,3 1-1 0,0-2 1 0,4-1 1 15,0 0 0-15,2 0 0 16,2-2 0-16,2 1 0 0,0-3 1 16,3 2 1-16,-3-2-1 0,3 1-1 0,-3 0 0 15,-2 1 0-15,-2 2 0 0,-3 2 0 16,-4 2-1-16,-3 1-1 0,-5 1 0 16,-1 0 0-16,-4 0 0 0,-3 0 0 15,-2 1 0-15,-1 3 0 0,-4-2 1 16,-3-1-4-16,-4-1 2 0,-3 0-1 0,-3 0-2 15,-5 0-2-15,-5 0-3 0,-5 0-5 16,-10-1-6-16,-7-1-13 0,-7 0-14 16,-12-2-26-16,-5 2-35 15,-10-1-112-15</inkml:trace>
  <inkml:trace contextRef="#ctx0" brushRef="#br0" timeOffset="311401.0724">23407 13014 453 0,'0'0'36'0,"0"0"-10"0,0 0-9 16,0 0-6-16,0 0-6 0,0 0-5 0,0 0-1 15,0 0-1-15,0 0 2 0,0 0 1 16,13 9 0-16,-1 16-1 0,-2 0 0 16,1 5-1-16,1-1 1 15,-2-1 5-15,3 1-4 0,-1-2 2 0,-1-1-3 16,2-2-2-16,-1-1 2 0,2-3 0 16,-1-3 0-16,-4-7 0 0,2 0 0 15,-5-5 0-15,-3-2 0 0,0 1 2 16,-3-4 1-16,0 0 2 0,5 0 1 15,2-5-2-15,1-7-1 0,0-8 0 0,-2-1-1 16,-4-5 3-16,-2-3-2 0,0-2-3 16,0-3 3-16,0-3-5 0,-4 1 3 15,0-3 2-15,-1-2-1 16,1-2 2-16,1-1-3 0,1 0 1 0,1-1-2 16,1 2 1-16,0 4 1 0,1 3-1 15,4 5 0-15,1 4-1 0,-2 10 0 16,1 2-1-16,-1 5 0 0,-3 6-1 15,5-4 0-15,-3 5 0 0,0 0 0 16,0 0 0-16,-3 3 1 0,4-1 1 0,0-1-1 16,1 1 1-16,6 1 0 0,-5 0 0 15,-2 0 0-15,7 0 0 0,-4 0 0 16,4 0 0-16,1 1 0 0,1-1 1 16,0 2 0-16,1-2-1 0,7 1 0 15,-1-1 1-15,7 0 0 0,1 0 0 0,4 0 1 16,4 0-1-16,6-1 1 15,7-2 1-15,9-4-2 0,10 2 1 16,10-5-1-16,7 2 0 0,12-4 0 16,8 2-1-16,8-2-1 0,3 1-3 0,7-1 5 15,1 3-6-15,2 0 5 0,1 2-1 16,-1 2 2-16,0 2-2 0,0 0 0 16,1 0 0-16,5 0-2 0,5 1 3 15,3-1-1-15,8-2 1 0,7 2 0 16,5-1 0-16,6-2 1 0,7-2-1 0,3-1 0 15,5 0 0-15,4 0 0 16,1 0 0-16,2 1-1 0,2 1 0 0,-2 0-1 16,-3 3 2-16,-2 1-2 15,-5 2-1-15,-4 1 2 0,-9 0-2 0,-5 0-1 16,-6 0 0-16,-10 3-2 0,-8 2-3 16,-9 2-7-16,-11-1-21 0,-15 5-22 15,-12-3-53-15,-17 5-65 0</inkml:trace>
  <inkml:trace contextRef="#ctx0" brushRef="#br0" timeOffset="312072.5883">25092 13025 492 0,'0'0'40'15,"0"0"-8"-15,0 0-10 16,0 0-5-16,0 0-2 0,-10-82-6 16,10 82-5-16,-2-2-2 0,2 2-6 15,-1 0 2-15,-5 0-1 0,-7 9 1 0,-6 8 2 16,-7 11-1-16,-3 2-1 0,-1 3 0 16,0 1 1-16,1-3 3 0,2 1-2 15,3-3 2-15,1-4-4 0,4-5 1 16,2-4-1-16,5-5 1 0,5-5 2 15,0-2 0-15,4-1 0 0,-2-1 1 0,2 1 1 16,3-3-2-16,-1 0 1 0,1 0-2 16,0 0-1-16,0-6 1 0,9-3 0 15,4-3 0-15,6 4 0 16,1 1-1-16,0 2 1 0,3 2-2 0,2 3 0 16,-2 0-2-16,0 0-1 0,2 0-1 15,-1 0 0-15,1 1-3 0,-3 1-8 16,-4 0-14-16,0-1-12 0,-7-1-14 15,-5 0-12-15,4 0-8 0,-4 0 1 16,-2 0-4-16,2 0 3 0,-6 0 15 0</inkml:trace>
  <inkml:trace contextRef="#ctx0" brushRef="#br0" timeOffset="312261.1212">25015 13078 188 0,'0'0'78'0,"0"0"4"0,0 0-16 16,0 0-18-16,0 0-20 0,0 0-13 15,0 0-7-15,0 0-1 0,0 0 3 16,5-27 3-16,3 38-2 0,1 7-1 16,-2 5-2-16,-2-1-1 0,-2 6 0 0,-1 2-5 15,-2 3 0-15,0 2-7 0,0 1-4 16,0 1-4-16,-5 0-7 0,0-2-20 16,-1-4-46-16,2-2-34 0,1-9-85 15</inkml:trace>
  <inkml:trace contextRef="#ctx0" brushRef="#br0" timeOffset="312632.4576">25371 13112 330 0,'0'0'0'0,"0"0"37"15,0 0-37-15,0 0 50 0,0 0 6 16,0 0-13-16,0 0-21 0,0 0-12 15,0 0-5-15,-29-37-2 0,25 37-1 0,1 10 1 16,-3 6-2-16,6 1 0 0,0 5 0 16,0 0 0-16,0-1 2 0,3 0-4 15,0-1 2-15,1-2-5 0,0-4 1 16,1-1 0-16,-2-3-2 0,1-2 0 16,-1 1 1-16,-1-7 1 0,2 3 3 15,-4-5 3-15,0 0-1 0,2 0 2 16,4-9-2-16,2-6 0 0,-1-8 2 15,0-1-1-15,-3-3-3 0,-1 2 4 16,0-1-4-16,-3 0 6 0,0 8 0 16,0 0-1-16,0 6 2 0,0-2-2 0,-1 2-2 15,-1 6-3-15,1 1-3 0,-2 1-8 16,0 0-10-16,-4 3-23 0,-3 1-53 16,-2 6-65-16,-4 8-97 0</inkml:trace>
  <inkml:trace contextRef="#ctx0" brushRef="#br0" timeOffset="313032.9247">25543 12714 501 0,'0'0'47'15,"0"0"-21"-15,0 0-8 0,25-84-6 16,-11 69-5-16,2 3-4 16,4 2-3-16,3 2 0 0,2 3-2 15,3 3 1-15,0 2 0 0,0 0-2 0,-2 7 0 16,-3 4 0-16,-3 2 1 0,-4 4 0 16,-4 3-1-16,-8 2 1 0,-4 4 1 15,-1 2-1-15,-11 0 1 0,-5-1 1 16,-4 0 0-16,-2-2-1 0,-1-2 2 15,1-2-3-15,5-4 3 0,4-6-1 0,7-4 1 16,4-4-1-16,3-3 0 0,-2 0-1 16,2 0-1-16,0 0 2 0,0 0-2 15,8 1 1-15,9 1 1 16,9 0-1-16,3-2-2 0,2 0 1 0,3-2-2 16,0-1-4-16,3 0-3 0,-1 2-14 15,-1-1-22-15,-1-1-35 0,1 2-36 16,-2-3-77-16</inkml:trace>
  <inkml:trace contextRef="#ctx0" brushRef="#br0" timeOffset="313286.6749">26096 13162 658 0,'0'0'0'0,"0"0"0"0,0 0 0 16,0 0 2-16,0 0-6 0,0 0-1 16,0 0-4-16,88-15-8 0,-68 15-11 15,-3 0-21-15,-2 0-28 0,1 0-36 16,-5 1-14-16,-7 1-9 0</inkml:trace>
  <inkml:trace contextRef="#ctx0" brushRef="#br0" timeOffset="313477.3102">26110 13033 341 0,'0'0'81'0,"0"0"-16"0,0 0-17 16,0 0-12-16,0 0-11 0,0 0-9 15,0 0-6-15,0 0-5 0,0 0-5 16,0 0 0-16,-3-29 1 0,16 46-1 15,3 5 0-15,-4 4 0 0,-2 5-4 0,-2 2 0 16,-1 5 0-16,-2 1-8 0,-2 5-6 16,-2 0-28-16,-1-3-43 0,2-1-45 15,-2-5-130-15</inkml:trace>
  <inkml:trace contextRef="#ctx0" brushRef="#br0" timeOffset="314172.1098">26811 12993 540 0,'0'0'32'0,"0"0"-8"0,0 0-11 16,0 0-9-16,0 0-2 15,0 0-2-15,-88-50-2 0,75 55-1 16,-2 8 0-16,1 6-1 0,3 4 1 16,2 1-2-16,2 0 0 0,4 0 0 0,3-3 0 15,1 1 2-15,8-5-1 0,1 2 4 16,2-2-4-16,0-1 3 0,0-2-4 16,-3-3 0-16,1-1-1 0,-4-3-1 15,-3-4 2-15,0 1-3 0,-3-4 6 16,0 0 1-16,0 5 1 0,0 1 3 0,0-2 0 15,-5 4 1-15,1-7 1 0,-1 1 2 16,2 0 0-16,-2-2-1 16,1 0 1-16,-2-10-2 0,0 3-1 0,4-6-5 15,2-5 3-15,0 0-4 0,2-5 3 16,7 2 0-16,0 2-1 0,5 2 1 16,0-1-2-16,4 1 1 0,2 2 0 15,-1 1-1-15,1 0-1 0,1 4 1 16,0 2-2-16,0 3 1 0,1 2-1 15,-1 1-1-15,0 2 3 0,-1 0 0 0,-4 9 1 16,0 0 0-16,-4 1 0 0,-5 0 0 16,0 1 0-16,-4 5 1 0,-2-4 0 15,1 6-1-15,-2 0 2 16,0 0 2-16,0 1-3 0,0 1 3 0,0-4-4 16,0-4-1-16,3 5 0 0,0-7 0 15,1-2 1-15,2 0 1 0,2-4-2 16,0 1 2-16,0-5-1 0,8 0 0 15,-3-2 1-15,5-7 0 0,-5-3 0 16,-2-3-3-16,1-4 5 0,-5-2-5 0,-2-1 5 16,-3 0 1-16,0-2 1 15,-2 0 2-15,0 0-1 0,-7-1 2 0,-2 3-1 16,-5 1-2-16,-1 1-2 16,-2 6 0-16,5 5-1 0,-5 4-2 0,1 5-2 15,-1 0-2-15,-4 12-2 0,2 4-7 16,5 7-4-16,-1 2-30 0,10 2-57 15,0-2-78-15</inkml:trace>
  <inkml:trace contextRef="#ctx0" brushRef="#br0" timeOffset="314609.6673">27193 12635 546 0,'0'0'33'0,"0"0"-12"16,0 0-8-16,0 0-8 0,0 0-2 15,0 0-4-15,15-77 0 0,-6 72-1 16,5 3 0-16,6 2 0 0,1 0 0 15,4 8 0-15,-2 1 0 0,-3 2 1 0,-3 1-1 16,-2 0 0-16,-5-3 1 0,-1 2-1 16,-2 1 2-16,-2-3 0 0,-1 5 0 15,-3-4 2-15,-1 1-1 16,0 6 1-16,-4-4 2 0,-5 6-2 0,-1-4 1 16,5-5-2-16,-4 1 1 0,-1 0 0 15,4-4-2-15,-3 4 1 0,3-4 0 16,3-5-2-16,-1 7 1 0,2-5-2 15,0 1 0-15,2 4-1 0,0 2 1 16,6 3-2-16,4 2 0 0,4-4-1 0,5-4-4 16,3-2-6-16,0-1-16 0,4-4-24 15,1 1-35-15,3-2-40 0,2 0-69 16</inkml:trace>
  <inkml:trace contextRef="#ctx0" brushRef="#br0" timeOffset="314865.6058">27709 13075 548 0,'0'0'44'0,"0"0"-13"16,0 0-10-16,0 0-10 0,0 0-5 0,0 0-3 15,0 0-3-15,0 0 0 0,0 0-3 16,0 0 2-16,71-45-2 16,-46 45-1-16,4 0 0 0,1 0-1 15,2 0-7-15,1 0-11 0,-3 0-18 0,1 4-38 16,-12-1-51-16,-1 1-67 0</inkml:trace>
  <inkml:trace contextRef="#ctx0" brushRef="#br0" timeOffset="315097.2312">27854 12889 541 0,'0'0'57'0,"0"0"-18"0,0 0-13 16,0 0-12-16,0 0-8 0,0 0-4 15,0 0 0-15,0 0-1 0,0 0 0 16,-12 15-1-16,14 16-1 0,-1 3 0 15,-1 4 2-15,0 5-2 0,-6 2 0 16,-2 5 2-16,-7 2-6 0,2 1-1 0,0 0-14 16,3-2-22-16,6 1-41 0,4-7-85 15,1-1-126-15</inkml:trace>
  <inkml:trace contextRef="#ctx0" brushRef="#br0" timeOffset="315724.0919">28798 13090 19 0,'0'0'0'0,"0"0"31"16,0 0-31-16,0 0 55 0,0 0 28 15,-66-97 4-15,55 76 1 0,2 1-12 0,1 5-22 16,2 0-9-16,3 5-14 0,0 0-8 16,0-1-5-16,1 7-5 0,2-6-3 15,0 3-2-15,0-2-4 0,0-1-1 16,2 2-2-16,3 0-1 0,2 1-1 15,4-1 0-15,-3 3 0 0,8 1 0 0,3 4 0 16,1 0-1-16,8 0-1 0,-4 1 1 16,-1 7 0-16,-2 1 0 0,-3 2-2 15,-1 3 2-15,-3-1 0 0,-3 4 1 16,-1 0 0-16,-5-4 0 0,-2 2 1 16,-3 4-1-16,0 0 0 0,-5 5 2 15,-2-3-1-15,-4 1 0 0,0-3 0 16,1-3 0-16,2-5-1 0,0 2 1 15,2-6 0-15,3-4 1 0,2 1 0 16,1-4-2-16,-1 0 1 0,1 0-2 0,0 0 1 16,0 0-1-16,0 5 0 0,0-2 0 15,7 3 0-15,2-2-1 0,-5-2 2 16,4 3-2-16,-3-4 3 16,-1 0-1-16,1 2 1 0,-5-3 0 0,0 0 0 15,0 0 1-15,0 2 3 0,0 2-1 0,-3 4-1 16,-9 1-1-16,-4 3 3 15,-2-2-3-15,2-2 3 0,-3 2-4 16,3-3-1-16,3 0-4 0,1 0-5 16,5-1-9-16,0-1-16 0,-2 0-24 0,6-1-37 15,0-1-24-15,3-3-62 0</inkml:trace>
  <inkml:trace contextRef="#ctx0" brushRef="#br0" timeOffset="316060.062">29134 13040 520 0,'0'0'49'0,"0"0"-18"15,0 0-8-15,0 0-10 0,0 0-6 0,0 0-4 16,0 0-3-16,0 0-1 0,0 0 0 16,0-15 1-16,-5 24 0 0,-2 7 1 15,-1 5-1-15,5-7-1 0,0 5 0 16,3-1-1-16,0 0 0 0,0 4 5 15,3-1-4-15,4-4 3 0,1-7-4 0,1-1-2 16,-3-3 3-16,-2-4 0 0,2 1 2 16,-2-3 0-16,6 0 1 0,2-6-1 15,2-6 0-15,-3-3-3 0,-4-2 3 16,-2 3-3-16,-3-2 3 0,-2-4 0 16,0-2-1-16,-3-3 1 0,-2 0 0 15,0 10-1-15,1-1 0 0,1 5 0 16,-2 0-3-16,2 1 0 0,2 5-10 15,0 0-16-15,1 5-40 0,0-1-46 16,0 1-47-16</inkml:trace>
  <inkml:trace contextRef="#ctx0" brushRef="#br0" timeOffset="316458.9565">29413 12683 458 0,'0'0'48'0,"0"0"-15"0,0 0-11 0,0 0-6 15,26-78-5-15,-12 66-4 0,5 1-2 16,1 0-1-16,-5 5-1 0,3 3-1 16,-1 3-3-16,0 0 0 0,2 4-2 15,-4 6 1-15,-1 0 0 0,-5 4 1 16,-3-3 2-16,-3 4 0 0,-3 2 0 0,0 2 0 15,-3 7 2-15,-4-3-3 0,-4-2 2 16,-1-1-2-16,-2-2 2 0,2-1-1 16,3-4 2-16,-1-2-1 15,5-3 0-15,2-5-1 0,-3 4 0 0,3-4 0 16,0 0 0-16,1 2 0 0,2-5 0 16,-1 0 0-16,1 6 1 0,0 2-1 15,6 4 0-15,6 0 2 0,5-5-2 16,0-2-1-16,6-4 0 0,0 1-2 15,2-2-1-15,-2 0-1 0,0 0-1 0,2-2-4 16,-7 1-9-16,0-2-27 0,2 1-55 16,-2-1-96-16</inkml:trace>
  <inkml:trace contextRef="#ctx0" brushRef="#br0" timeOffset="316682.3083">30172 12958 617 0,'0'0'12'0,"0"0"-7"0,0 0-15 0,0 0-22 15,0 0-108-15,0 0-154 16</inkml:trace>
  <inkml:trace contextRef="#ctx0" brushRef="#br0" timeOffset="322602.018">13226 13530 504 0,'0'0'0'0,"0"0"28"15,0 0-28-15,0 0 33 16,0 0 3-16,0 0-14 0,0 0-10 0,0 0-6 16,0 0-1-16,-14-18-3 0,14 17 1 15,-1-1-3-15,1 2-1 0,-2-1-1 16,2 1 0-16,0-3 1 0,9-2 1 15,7 1 1-15,3-1 0 0,4 0-2 16,0 1-1-16,-5 1-2 0,0 0-2 0,-1 0-5 16,-5 1-6-16,4-1-20 0,-3 3-39 15,-1-3-49-15,1 3-85 0</inkml:trace>
  <inkml:trace contextRef="#ctx0" brushRef="#br0" timeOffset="322796.8046">13218 13746 489 0,'0'0'59'0,"0"0"-16"0,0 0-16 16,0 0-10-16,0 0-9 0,0 0-6 16,0 0-2-16,0 0 0 0,0 0-2 15,78-11-3-15,-46 8-5 0,4 1-4 16,2 2-28-16,1 0-53 0,6 0-88 15,0 0-101-15</inkml:trace>
  <inkml:trace contextRef="#ctx0" brushRef="#br0" timeOffset="324476.9964">14073 13379 343 0,'0'0'61'16,"0"0"-5"-16,0 0-9 0,0 0-15 0,0 0-10 16,0 0-7-16,0 0-5 0,0 0-5 15,0 0-2-15,0 0-5 0,-32-58-1 16,32 58 1-16,-2 0 0 16,1 0 0-16,-2 2 4 0,0 8-4 0,0 5 2 15,-1 2-1-15,1 7 0 0,0-1 0 16,2 1 1-16,-1 2-2 0,2 2 0 15,0-3-1-15,0 3 2 0,5-3-2 16,-1-2 2-16,3-1 0 0,-4-8-3 16,3 0 2-16,-3-5-1 0,-2-6 2 0,2 2 1 15,-3-5 0-15,0 0 1 0,0 0 2 16,2 1 0-16,-2 1 6 0,1-2 1 16,-1 2-2-16,0-2-2 0,0-2-3 15,0-9-2-15,0-7 4 0,0-6-2 16,-3 0 2-16,0-3 0 0,-1-1 0 0,-2 1 0 15,3 0 1-15,-2 0-2 0,-1 0 1 16,1 2-2-16,0-2 1 0,0 2-2 16,1-1-1-16,1 2-2 15,-3 1 2-15,2 0 0 0,3 7-6 0,-1-2 5 16,-1-1-5-16,2 6 5 0,-1-7 0 16,1 8-2-16,1-1 1 0,0 1-1 15,0 2-1-15,9-2 0 0,2 1 0 16,6-1-1-16,2 4 0 0,3 2 1 15,4 2 0-15,0 3 0 0,1 1-2 0,2 0-2 16,-1 0-3-16,1 5-7 0,-2 2-5 16,-1 0-15-16,-4 2-20 0,1 2-29 15,-4-4-27-15,-6 4-43 0</inkml:trace>
  <inkml:trace contextRef="#ctx0" brushRef="#br0" timeOffset="324722.7554">13996 13473 536 0,'0'0'0'0,"0"0"0"0,0 0 0 0,0 0 0 15,0 0 0-15,0 0-6 0,0 0-1 16,0 0-5-16,101-49-1 0,-75 49-1 16,1 0-17-16,3 0-39 0,0 8-49 0,2 1-119 15</inkml:trace>
  <inkml:trace contextRef="#ctx0" brushRef="#br0" timeOffset="325382.823">14285 13689 547 0,'0'0'47'0,"0"0"-14"16,0 0-8-16,0 0-7 0,0 0-6 15,0 0-4-15,0 0-3 0,0 0-1 16,-18-84-1-16,21 75-2 0,2 1-1 15,1 0-1-15,3 3 0 0,4-2 0 0,-3 4 0 16,7 1 0-16,3 2 0 0,2 0 0 16,5 1 0-16,-3 7-1 0,-1 2 0 15,-6 3-1-15,-2 3 0 0,-5 2 0 16,-3 3 1-16,-6-1 0 0,-1 1-1 16,-1 2 0-16,-9 0 1 0,-2-2 0 15,2-1 1-15,-3-3-1 0,3-5 2 16,3 0 1-16,0-6-1 0,4-3 1 15,0 2-1-15,3-5 1 0,0 0 1 16,0 0 0-16,0 0 0 0,0 0-1 0,0-3-2 16,3-5 2-16,8-7-1 0,2-5 0 15,3-1 2-15,-1 1 0 16,-1 2-1-16,-1 1 1 0,-3 6-3 16,-1-2 2-16,-3 6 0 0,-2-1 0 0,0 0-1 15,-1-1 1-15,2 1 0 0,-1-2-1 16,3-4 0-16,0 0 0 0,2-2-1 15,1 0 0-15,-3 7 0 0,1-1 1 16,-2 2 0-16,-5 5-1 0,5 1 1 16,-6 2-1-16,0-2-1 0,0 2-1 0,1 0 0 15,2-2 1-15,-2 2 0 0,-1 0 1 16,0 0 1-16,0 0 1 0,-1 9 0 16,-9 5 0-16,-3 4-1 0,-1 0-1 15,0 1 1-15,3 1 0 0,-2-1 0 16,3 0 0-16,-2 0 0 0,5-4-1 0,4-1 0 15,0-4 0-15,3 3 0 0,0 2-2 16,0-2 0-16,6 4-1 16,3-3 0-16,4-2-6 0,3-3-5 15,2-1-4-15,5-3-10 0,2-1-6 0,1-3-17 16,3-1-24-16,0 0-27 0,0-3-22 16,0-3-53-16</inkml:trace>
  <inkml:trace contextRef="#ctx0" brushRef="#br0" timeOffset="325793.6421">15274 13596 429 0,'0'0'28'0,"0"0"-4"0,0 0-3 16,0 0-8-16,0 0-2 0,0 0 0 0,8-84-3 16,-4 77 1-16,2-1-1 0,-1-1 2 15,-2 1-1-15,2-1 0 0,-4 6-1 16,1-1-2-16,-2-2 4 16,0 1 3-16,0-1-2 0,1 2 1 0,-1 4-2 15,0-5-2-15,0 0-2 0,0 1-2 0,0 1-2 16,0 3-2-16,0-2-2 15,-1 2 0-15,-2 0-1 0,-5 2 1 16,-3 8 0-16,-1 7 0 0,2 1 1 16,2 6-2-16,2-1 0 0,2 0-2 0,2 1 1 15,2 1-2-15,0-2 1 0,3-1-2 16,6-4-5-16,1 1-2 0,-3-7-4 16,0-3-2-16,1-1-1 0,-4-6-1 15,0 2-9-15,0-4-9 0,2 0-24 16,3 0-21-16,8-7-22 0,-1-6-38 0</inkml:trace>
  <inkml:trace contextRef="#ctx0" brushRef="#br0" timeOffset="325985.8191">15220 13115 327 0,'0'0'25'16,"0"0"-11"-16,0 0-12 0,0 0-12 15,0 0-17-15,0 0-19 0,0 0-26 16,0 0-42-16</inkml:trace>
  <inkml:trace contextRef="#ctx0" brushRef="#br0" timeOffset="326409.6601">15341 12780 537 0,'0'0'38'0,"0"0"-10"0,0 0-6 0,0 0-7 15,0 0-8-15,0 0-5 0,0 0-2 16,-82-7 0-16,66 22-1 0,1 5 0 15,5 1-1-15,1 2-2 0,-1 0 0 16,5 2 2-16,0-4-1 0,1-5 3 16,1 1 0-16,1-5 0 0,1-6 0 0,1 0 1 15,0-6 0-15,-3 0 0 0,3 0 2 16,0 1 2-16,0 0-1 0,0-1-1 16,-1 3 0-16,-2-3-1 0,0-3 0 15,-1-8 1-15,1-7-3 0,3-5 0 16,0-5 0-16,7-2 0 0,0 5 3 0,5 0-2 15,-1 2 0-15,2 5-1 0,-2 4 0 16,-2 4 0-16,-1 5 1 0,-1-1-2 16,3 2 1-16,2 2-1 15,1 2-2-15,0 2 2 0,1 8-3 0,2 5 1 16,-4 7 1-16,1 3 0 0,0 6-2 16,-2 4-1-16,2 3-8 0,0 3-13 15,3 2-24-15,0 2-42 0,0-1-50 16,0 0-122-16</inkml:trace>
  <inkml:trace contextRef="#ctx0" brushRef="#br0" timeOffset="326866.1858">16060 13708 559 0,'0'0'47'16,"0"0"-15"-16,0 0-12 0,0 0-7 15,0 0-7-15,0 0-5 0,0 0-1 16,0 0-1-16,0 0 0 0,0 0 1 15,53-58-1-15,-18 53-1 0,2 1-1 0,2 2 0 16,1 0-3-16,-1 0 1 0,-1 2-6 16,-3 0-11-16,-4 0-10 15,-11 0-19-15,-3 0-21 0,-6 0-20 0,-7 0-3 16,3 0-4-16,-7 0-10 0</inkml:trace>
  <inkml:trace contextRef="#ctx0" brushRef="#br0" timeOffset="327053.4458">16170 13529 358 0,'0'0'81'0,"0"0"-19"16,0 0-16-16,0 0-15 0,0 0-10 15,0 0-10-15,0 0-6 0,0 0-2 16,0 0-1-16,0 0 1 0,-9 16 1 16,16 12-4-16,2 6 0 0,1 0-2 15,0 4 1-15,-1 5-4 0,-2 1-2 16,0 6-1-16,2 3-20 0,-5 3-61 15,-1 5-79-15,-3 0-118 0</inkml:trace>
  <inkml:trace contextRef="#ctx0" brushRef="#br0" timeOffset="327581.1735">17056 13701 594 0,'0'0'39'0,"0"0"-7"16,-53-86-10-16,42 68-7 0,1 1-4 0,6 9-6 15,1 4-3-15,2 0-4 0,1 4-2 16,0 0 1-16,0 1 1 16,0 14 1-16,3 8-2 0,6 8 1 15,0-1-1-15,3 2 1 0,-1-2 0 0,1 1 0 16,-2-4 1-16,-1-1-3 0,-2-6 6 16,-1-2-4-16,-3-9 4 0,-2 0-3 15,1-4-2-15,-2-1 3 0,1 1 1 16,-1-5 1-16,0 0 1 0,0 0-1 15,0-5-6-15,-6-9 4 0,-3-6-4 0,2-2 4 16,-3-6 1-16,0 0 0 0,3-5 1 16,-3-1-2-16,1-4 2 0,3-1-2 15,0-1 1-15,1 4-1 16,3 1 1-16,1 3-1 0,1 4 0 0,1 4-1 16,8 3 0-16,0 3-1 0,4 1 1 15,1 3-2-15,2 2-1 0,1 3 1 16,5 3 0-16,0 2 1 0,4 2 0 15,4 2-2-15,4 0-4 0,0 3-7 16,2 7-13-16,-3 4-21 0,-1 2-55 0,-4 5-62 16,-6 3-111-16</inkml:trace>
  <inkml:trace contextRef="#ctx0" brushRef="#br0" timeOffset="328361.1981">17065 13830 528 0,'0'0'39'16,"0"0"-18"-16,0 0-10 0,0 0-6 16,0 0-2-16,0 0-4 0,0 0-1 15,81-66 0-15,-61 65-1 0,2 1 0 16,-1 0-2-16,-2 5 1 0,1 0-3 0,0 2 2 15,0 3-2-15,0-2-2 0,-7-3-4 16,0 2-5-16,-5-4-9 16,3-2-12-16,0 1-7 0,1-2 0 15,5 0 10-15,-1-2 11 0,0-4 17 0,-5 0 12 16,-2 0 10-16,-2 0 5 0,0-1 9 16,-4 3 9-16,0 1 3 0,-1-1 5 15,-1 0-3-15,1-1-8 0,1 0-6 16,-3 5-4-16,0-1-5 0,0 1-5 15,0-2-2-15,1 0-2 0,-1 1-4 0,0 0-2 16,0-2-2-16,0 3-3 0,0-2-1 16,0 2 0-16,0-1 0 0,0 1 1 15,0 0 0-15,0 0-2 16,0 0 1-16,2 1 0 0,0 5 0 0,1 3 0 16,1 1-1-16,1-5 3 0,1 2-2 15,2-5 2-15,1 2-1 0,3-4 2 16,5 0-1-16,-1-2 2 0,5-6-2 15,-2 0 0-15,0-2 1 0,-2 0 2 16,-5 2 0-16,-2 0-1 0,-1 3 2 0,-6 3 1 16,1-1-1-16,-4 3 2 0,0-2 0 15,0 2 0-15,1-1 2 0,1 0-2 16,-1 1-2-16,1-2-1 0,-1 2-3 16,-1-1-2-16,2 1 1 0,1 0-1 15,3 5 1-15,0 11 2 0,2 4-2 0,-2 6 1 16,1 3-1-16,-3 5 2 0,3 2 3 15,-4 5-5-15,0 5 4 16,0 4-5-16,-3 5-2 0,0 5 2 16,0 4-2-16,-1 0 0 0,-5-3-1 0,1-9 1 15,-2-6 1-15,0-8-2 0,0-9 6 16,-2-6-4-16,1-10 4 0,-3-3-2 16,4-6 2-16,-6-4 0 0,-4-1-3 15,1-12 5-15,-2-6-6 0,4-6 5 16,4-2 1-16,3-7-1 0,1-1 0 0,3-4 0 15,2-2 1-15,1-1-1 0,3 1 0 16,6 1-2-16,3 2 0 0,5 5-1 16,4 3-2-16,2 2-2 15,6 6-6-15,1 0-20 0,1 2-36 0,3 4-77 16,0-1-155-16</inkml:trace>
  <inkml:trace contextRef="#ctx0" brushRef="#br0" timeOffset="328794.4902">18553 13691 671 0,'0'0'0'0,"0"0"0"0,0 0 0 0,0 0 1 16,0 0-2-16,0 0 2 0,0 0-1 16,0 0 1-16,7 100-2 0,-4-66 2 0,-3 1 3 15,0 1-3-15,0 1 4 0,-6-2-6 16,-4-3-1-16,1-5 1 0,0-3-3 16,-2-4 2-16,4-7-1 0,-1-2-2 15,3-5-3-15,-7-3-8 0,3 2-21 16,-2-5-30-16,-9 0-79 0,0-8-138 0</inkml:trace>
  <inkml:trace contextRef="#ctx0" brushRef="#br0" timeOffset="328985.8381">18379 13411 404 0,'0'0'48'0,"0"0"-14"0,0 0-15 16,0 0-12-16,0 0-7 0,0 0-5 16,0 0-4-16,0 0-3 0,0 0-7 15,0 0-9-15,23-37-39 0,-10 37-38 16,1 0-82-16</inkml:trace>
  <inkml:trace contextRef="#ctx0" brushRef="#br0" timeOffset="329396.1123">18482 12925 502 0,'0'0'40'15,"0"0"-15"-15,0 0-13 0,0 0-5 16,0 0-5-16,0 0-1 0,0 0 0 15,-87 48 0-15,73-28 0 0,-2-2 1 16,4 1-2-16,0-3 0 0,3-5 0 16,3-3 1-16,1-2 0 0,2-4 0 0,0 2 1 15,2-1 0-15,1-3 5 0,0 0 2 16,0 0 2-16,-2 0 1 0,2 3-2 16,-1-3-3-16,0 0-1 0,-3 0-2 15,2-6-1-15,-1-6-1 0,2-7-1 16,1 0-1-16,0-8 1 0,3 2-1 0,5 1 1 15,-1 1-1-15,2 3 0 0,1 2 0 16,-1 5-2-16,-3 5 0 0,1 3-1 16,-3 3 0-16,9 2-1 15,3 2 1-15,1 12 1 0,4 5 0 0,-1 6 0 16,2 4 1-16,-2 5-3 0,3 3 0 16,2 6-11-16,-1 2-15 0,1 0-39 15,-3 5-58-15,-1-1-155 0</inkml:trace>
  <inkml:trace contextRef="#ctx0" brushRef="#br0" timeOffset="329682.5707">18952 14019 666 0,'0'0'16'0,"0"0"-5"16,0 0-6-16,0 0-5 0,0 0-1 16,0 0-2-16,0 0 0 0,87-51 0 15,-51 48-2-15,7 0 1 0,2 1-6 0,5 2-11 16,2-2-14-16,-1 2-33 15,1 0-40-15,-5 0-36 0,-1 0-71 16</inkml:trace>
  <inkml:trace contextRef="#ctx0" brushRef="#br0" timeOffset="329909.9185">19276 13802 562 0,'0'0'58'0,"0"0"-15"0,0 0-15 0,0 0-8 16,0 0-8-16,0 0-4 16,0 0-7-16,0 0-3 0,0 0 0 15,0 0 0-15,-57-54-1 0,57 74 3 0,0 8-2 16,5 13 1-16,1 2 0 0,-2 5-8 16,-1 6-7-16,-1 1-13 0,0 8-26 15,4 1-46-15,1-1-70 0,4 1-119 16</inkml:trace>
  <inkml:trace contextRef="#ctx0" brushRef="#br0" timeOffset="330427.0185">19966 13952 701 0,'0'0'0'0,"0"0"-1"0,0 0 1 15,0 0-3-15,0 0 2 0,0 0-1 16,0 0 1-16,-2 95-1 0,2-65 0 16,2 0 0-16,-1-1 0 0,-1-1 0 0,2-10-1 15,-2 1 2-15,0-5-1 0,0-3 2 16,-2 1-1-16,1-7 2 0,-1 0 1 16,2-5-1-16,-1 0 2 0,-2 0-2 15,-5-7 1-15,0-8 0 0,-5-7 0 16,6-3-1-16,1-3 2 0,1-2-3 0,1-2 2 15,3 0-2-15,1-3 2 0,0 0-1 16,0 2-4-16,0 0 4 16,1 2-5-16,3 10 5 0,-2 3 1 15,-1 7 1-15,-1 7-1 0,2-2-2 0,-2 6-2 16,1-2-4-16,2-1-4 0,4-1 0 16,9-3 2-16,3 4 1 0,10 2 2 15,6-1-2-15,4 1-10 0,1 1-14 16,-1 0-20-16,1 0-28 0,-2 0-37 15,-3 0-31-15,-3 0-52 0</inkml:trace>
  <inkml:trace contextRef="#ctx0" brushRef="#br0" timeOffset="330646.8775">20031 14072 579 0,'0'0'0'0,"0"0"-11"16,0 0 11-16,0 0-36 0,0 0-45 15,0 0-51-15,89-16-137 0</inkml:trace>
  <inkml:trace contextRef="#ctx0" brushRef="#br0" timeOffset="331039.8471">20233 14161 575 0,'0'0'43'0,"0"0"-14"0,0 0-11 16,0 0-10-16,0 0-3 0,0 0-3 0,0 0-1 16,0 0-2-16,0 0 1 15,0 0-1-15,90-45-2 0,-60 43 2 0,-1 0-2 16,0 2 1-16,-3 0-2 0,-6 4 1 16,-4 1-2-16,-4 3 1 0,-5-3 0 15,-3 5 1-15,-1 5 1 0,-3 2 1 16,-5 4 0-16,-7 2 1 0,-4-2 0 15,-6 2 0-15,-2-1 1 0,-1 0-1 0,3-1 1 16,-1 0 1-16,3-1-1 0,2-2 0 16,1 1 0-16,5-3-1 15,3-3-1-15,1 1 2 0,5-5-2 0,2 3 0 16,1 6 4-16,0-4-5 0,6 4 4 16,4-3-5-16,6-7-2 0,2 0-1 15,1-5-8-15,4-3-9 0,2 0-15 16,1-2-29-16,-3-5-52 0,6 0-59 15</inkml:trace>
  <inkml:trace contextRef="#ctx0" brushRef="#br0" timeOffset="331565.7929">21179 14045 701 0,'0'0'0'0,"0"0"1"15,0 0-1-15,0 0-2 0,0 0 0 0,0 0-3 16,0 0 1-16,0 0 1 0,0 0 2 16,0 0 2-16,-15 76-2 0,17-46 1 15,2 1-2-15,3 1 2 0,-2-3-2 16,-3-4 0-16,1-7-1 0,-1-7 0 15,-1 0-1-15,1-6 3 0,-1 0 0 0,1 0 1 16,-2-5 5-16,0 0 0 0,0 0 2 16,1 0 0-16,1 0-3 0,1-12-1 15,4-8-2-15,0-10-1 16,0-2 1-16,3-3-1 0,3-1 1 0,0 2-1 16,3 1 0-16,-1 1-1 0,0 5 0 15,0 2-1-15,-1 4 0 0,-5 9-2 16,-3 4-3-16,-3 5-7 0,1 3-14 15,5 3-16-15,0 9-31 0,2 10-43 16,-4 2-42-16,-1 3-85 0</inkml:trace>
  <inkml:trace contextRef="#ctx0" brushRef="#br0" timeOffset="331781.7936">21303 14291 588 0,'0'0'39'15,"0"0"-10"-15,0 0-6 0,0 0-9 16,0 0-7-16,0 0-3 0,0 0-4 16,0 0-2-16,0 0 1 0,-8-5-1 0,16 7 1 15,5 7-1-15,6 5 1 0,0 2-1 16,1 1-1-16,2 3 0 16,-2-2-1-16,2 2-3 0,-2-2-11 0,-1-2-12 15,1-4-21-15,-7-2-51 0,-2-4-65 16,-6-2-112-16</inkml:trace>
  <inkml:trace contextRef="#ctx0" brushRef="#br0" timeOffset="332200.0877">21276 13432 643 0,'0'0'0'0,"0"0"0"0,0 0 0 16,0 0-1-16,0 0 1 0,-89 45-1 16,69-24 1-16,3 4 0 0,0-2-1 15,5-1 1-15,3-6-1 0,2-7 1 16,6-5 0-16,1-4 1 0,-2 0 1 15,2 0 2-15,0 3 0 0,-1-3 1 16,1 0 0-16,0 0-4 0,0-13 2 0,0-6-1 16,0-9-1-16,4 2 0 0,4 0 0 15,1 0-1-15,0 4 1 16,0 0 1-16,-1 7-2 0,0 3 1 16,-3 4-1-16,-2 4-2 0,0 1 1 0,4 3-2 15,5 0 2-15,4 3-1 0,7 7 2 0,0 6 0 16,0 5-3-16,-1 6 2 15,0 3-3-15,-1 5-1 0,-2 4-5 16,1 1-12-16,-1 0-23 0,-1-2-67 16,-3-2-164-16</inkml:trace>
  <inkml:trace contextRef="#ctx0" brushRef="#br0" timeOffset="332553.8685">22165 14414 606 0,'0'0'28'0,"0"0"-8"0,0 0-6 0,0 0-7 15,0 0-4-15,0 0-3 16,0 0-1-16,0 0 0 0,0 0 0 0,51-87-1 16,-19 80 0-16,6 1-2 0,3 1-3 15,0 1-1-15,0 1-5 0,-6 3-10 16,-3 0-19-16,-8 1-26 0,-8 5-41 15,-3 3-35-15,-7-1-109 0</inkml:trace>
  <inkml:trace contextRef="#ctx0" brushRef="#br0" timeOffset="332733.1703">22155 14529 563 0,'0'0'31'0,"0"0"-10"0,0 0-11 16,0 0-1-16,0 0-7 0,0 0-3 16,101-26-1-16,-66 21-3 0,5 3-7 0,6 0-17 15,1 1-68-15,5 1-95 0,1 0-94 16</inkml:trace>
  <inkml:trace contextRef="#ctx0" brushRef="#br0" timeOffset="335264.4322">24532 14745 50 0,'0'0'29'16,"0"0"4"-16,0 0 5 0,0 0 5 0,0 0 2 15,0 0-4-15,0 0-3 0,0 0-3 16,0 0-3-16,0 0-4 16,-29-52-6-16,29 51-5 0,0-5-6 15,0 0-5-15,0-5-2 0,7-4 1 0,8 1-2 16,8-5-1-16,6 0 3 0,3-2-2 16,4-3-5-16,4-5 4 0,-1-2-3 15,-1 0 3-15,1-4 2 0,2-3 1 16,-4-3 0-16,1-3-1 0,0 0-2 15,-4-2 0-15,-2 2 1 0,-1 0-2 0,-7 3 0 16,-1 2 0-16,-4 1 0 0,-5 1 2 16,-2 1-2-16,-1-2-1 0,-2 2-4 15,-1-1 3-15,1 0-3 16,-1 4 5-16,0 3-1 0,1 4 0 0,0 3 1 16,-2 7 0-16,-1 3-1 0,-2 3 0 15,-2 5-1-15,1 2-2 0,-3 3-1 16,0-2-2-16,0 2 0 0,2 0 3 15,0 0 1-15,-1 0 1 0,1 0 1 16,-1 0 0-16,0 0 0 0,1 0 1 0,-1 0-1 16,1 0 0-16,-1 0 2 0,1 0 0 15,-1 0 1-15,1 0-1 0,-1 0 1 16,1 0-1-16,-1 0 1 0,1 0-1 16,-1 0 0-16,1 0-1 0,-1 0 1 15,-1 0 0-15,1 0 2 0,-1 2 1 0,3-2-1 16,-3 0 2-16,0 0-1 15,1 0-2-15,-1 0 2 0,0 0-3 16,2 0 1-16,-2 0-1 0,0 0-1 16,0 0 1-16,1 0-2 0,-1 0 1 0,0 0 0 15,0 0 1-15,0 0-2 0,0 0-1 16,0 0 0-16,-1 0-1 0,-9 3 0 16,-3 9 0-16,-3 5 0 0,0 1-1 15,0 5 1-15,0 0 0 0,-4 1 0 16,1 0 1-16,-1 1 3 0,0-3-4 0,1 0 5 15,6-9-6-15,1-2 2 0,6-4 0 16,4-3 1-16,-2-1 2 16,4-3 0-16,-2 0 2 0,2 0-1 15,0 0 0-15,-1 1-1 0,1-1 0 0,-2 0-1 16,2-4-1-16,0-7-5 0,3-6 4 16,7-5-4-16,3 0 4 0,4 1 2 15,1 0-4-15,2 0 5 0,0-1-1 16,-2 1-1-16,0-2 1 0,0 2 0 15,-2 0-3-15,-2-1 3 0,2 3-1 0,-4-1 1 16,0 2 0-16,-4 6 0 0,-5 3 0 16,0-1 1-16,-2 6 1 15,1-1-1-15,-1 1-1 0,-1 4 3 0,0-2-3 16,0 2-1-16,0-1 0 0,2 1-2 16,-2-2 0-16,0 2 1 0,0 0 1 15,0 0 0-15,0 6 3 0,0 8-5 16,0 7 4-16,0-1-4 0,0 6 1 15,0 0 1-15,0-1 1 0,0 1-1 16,0 1 2-16,0-1-2 0,0 1-2 0,1 0 1 16,5 1 2-16,1 0 4 0,-1-1-5 15,1 0 4-15,-1-2-4 0,1 0-1 16,-3-2 1-16,0-2-2 0,-1-4 3 16,0-2-2-16,-1-2 0 0,-2-8 1 15,1 6 0-15,1-6 0 0,-2-1 0 16,1 2 3-16,-1-6 2 0,0 0 2 15,0 0-1-15,0 0-2 0,-6-3 0 16,-4-7 0-16,-7-4-1 0,1 2 1 16,-4 0-2-16,-3 1-1 0,-2 0 0 0,0 6-1 15,-5 1-3-15,-2 4 1 0,-5 0 0 16,-4 9-4-16,-1 6-1 0,-5 5-4 16,2 3-7-16,-3 3-24 0,7 3-52 15,4-2-83-15</inkml:trace>
  <inkml:trace contextRef="#ctx0" brushRef="#br0" timeOffset="335501.609">25221 14229 531 0,'0'0'0'0,"0"0"-51"0,0 0 51 0,0 0-158 16,0 0-116-16</inkml:trace>
  <inkml:trace contextRef="#ctx0" brushRef="#br0" timeOffset="337023.7995">14238 15038 297 0,'0'0'61'0,"0"0"-22"0,0 0-14 16,0 0-15-16,0 0-8 0,0 0 4 16,0 0 4-16,0 0 0 0,-12 80 1 15,15-49 4-15,3-1-6 0,0 2 2 16,2-2-4-16,-4-1-4 0,2-2-1 0,0-1 0 15,-1-3-2-15,-4-6 2 0,3-7-1 16,0-2-1-16,-2-3 2 0,-1-1 3 16,1 0 7-16,-2-4 9 15,0 0 1-15,0 0-3 0,0-3-8 0,0-12-6 16,0-9-1-16,0-8 0 0,-2 1 2 16,-2-1-8-16,-3 0 4 0,3-2-4 15,-1 1 4-15,-2 0 1 0,1-1-1 16,-2 1 1-16,0-1 0 0,1 3 1 15,4-1-2-15,-1 3 1 0,2-1-1 0,1 5-1 16,1 7-1-16,0-1 0 0,3 1-1 16,4 3 0-16,9-5 0 0,4 3-2 15,5 4 2-15,4 1-2 16,1 3-1-16,3 1 1 0,1 5-2 0,-3 1-3 16,1 2-1-16,-3 2-10 0,-3 7-15 15,-1 5-30-15,-3 6-45 0,-4 1-51 16</inkml:trace>
  <inkml:trace contextRef="#ctx0" brushRef="#br0" timeOffset="337237.1801">14190 15307 423 0,'0'0'47'0,"0"0"-19"0,0 0-12 16,0 0-15-16,101-70-4 0,-72 56-7 0,7 0-10 15,-1 2-6-15,-2 2-42 0,1 0-46 16,-3 4-122-16</inkml:trace>
  <inkml:trace contextRef="#ctx0" brushRef="#br0" timeOffset="337743.6532">14625 15281 471 0,'0'0'55'0,"0"0"-13"0,0 0-11 16,0 0-7-16,0 0-8 0,0 0-11 15,0 0 0-15,0 0-8 0,0 0 4 16,-36-77-2-16,45 67 0 0,5-1 0 15,-1 5 0-15,2 4 1 0,2 0-2 0,-7 2 2 16,9 0-3-16,-6 2 0 0,1 5 1 16,1 4 5-16,-4 4-4 0,-5 3 5 15,-3 2-5-15,-3 0 0 0,0 1 1 16,-3-1-2-16,-3-2 2 0,-1-5-1 16,0 0 1-16,4-6 0 0,0-2 1 15,2-2-1-15,1-3 1 0,-2 0 2 16,2 0 1-16,0 3 2 0,-1-2-2 15,1-1 0-15,-2 0-1 0,2 0-2 16,0-1 1-16,0-13 0 0,6-5-1 0,3-5 0 16,2 1-1-16,-2 3 1 0,1 0 0 15,-2 5-4-15,-3 1 7 0,-1 5-5 16,-2 5 6-16,-1-1 0 0,-1 5-1 16,0-2-1-16,0 2-2 0,0-1-3 15,2-1 1-15,-2 0-2 0,0 2 1 0,0 0 1 16,0 0 0-16,0 0 6 15,0 14-4-15,1 4 3 0,1 7-5 16,1-2-2-16,0-1 0 0,1 1 0 16,3-2-2-16,2 2-1 0,1-1-5 0,6-1-13 15,3-3-9-15,7-3-19 0,4-4-24 16,3-7-34-16,8-4-34 0,1 0-53 16</inkml:trace>
  <inkml:trace contextRef="#ctx0" brushRef="#br0" timeOffset="338046.3024">15493 15227 617 0,'0'0'34'0,"0"0"-19"15,0 0-1-15,0 0-11 16,0 0 2-16,0 0 3 0,0 0-10 0,0 0-3 16,0 0 0-16,0 0-6 0,-32-25 4 15,52 22-2-15,2-1-12 0,7 4-16 16,0 0-36-16,0 0-36 0,0 4-39 15,-9-1-57-15</inkml:trace>
  <inkml:trace contextRef="#ctx0" brushRef="#br0" timeOffset="338204.4781">15502 15396 420 0,'0'0'59'0,"0"0"-21"16,0 0-20-16,0 0-16 15,0 0-7-15,0 0-4 0,0 0-10 16,0 0-22-16,0 0-17 0,0 0-28 16,92-5-33-16,-44-5-47 0</inkml:trace>
  <inkml:trace contextRef="#ctx0" brushRef="#br0" timeOffset="338516.5493">16230 14911 567 0,'0'0'45'16,"0"0"-17"-16,0 0-15 0,0 0 0 16,0 0-7-16,0 0-3 0,0 0-3 15,0 0-3-15,0 0 0 0,0 0-2 16,9-63 1-16,13 63 1 0,2 0-5 15,2 4 3-15,-2 9-2 0,-1 5 2 0,-3 5 5 16,-1 3 1-16,-5 5-2 0,-4 3 0 16,-5 1-2-16,-5 1 2 0,-5 1-3 15,-8 1 1-15,-7-4 4 0,-6 3-9 16,3-4-5-16,-5-3-12 0,4-3-10 16,2-6-13-16,9-8-25 0,5-5-29 15,5-3-40-15</inkml:trace>
  <inkml:trace contextRef="#ctx0" brushRef="#br0" timeOffset="338745.5964">16498 14884 469 0,'0'0'78'0,"0"0"-26"0,0 0-20 16,0 0-14-16,0 0-10 0,0 0-11 15,0 0-6-15,0 0-1 0,0 0 3 16,17-25 6-16,2 34 1 0,2 9 0 16,0 5-3-16,-2 6-2 0,-8 4-1 0,-3 4 0 15,-4 0-6-15,-4 4-11 0,-7-1-12 16,-8 0-31-16,-1 3-39 0,-4 0-62 16</inkml:trace>
  <inkml:trace contextRef="#ctx0" brushRef="#br0" timeOffset="338937.2493">16135 15686 604 0,'0'0'43'0,"0"0"-16"15,0 0-10-15,0 0-8 0,0 0-5 16,0 0-4-16,0 0-3 0,0 0-4 15,0 0-3-15,-5-85-24 0,23 70-66 0,7-2-163 16</inkml:trace>
  <inkml:trace contextRef="#ctx0" brushRef="#br0" timeOffset="339121.7202">16760 15633 653 0,'0'0'22'0,"0"0"-12"0,0 0-7 15,0 0-6-15,0 0-5 0,0 0-12 16,0 0-23-16,0 0-91 0,0 0-164 16</inkml:trace>
  <inkml:trace contextRef="#ctx0" brushRef="#br0" timeOffset="339875.9131">19459 15191 422 0,'0'0'71'0,"0"0"-14"0,0 0-19 15,0 0-14-15,0 0-14 0,0 0-5 16,0 0-5-16,0 0-2 0,0 0 4 16,0 0 2-16,-50 32-6 0,48-1 6 15,1 2-6-15,1 1-2 0,0 3 4 0,3-1-2 16,1-1 1-16,3-1-1 0,-2-5 1 15,0-3-1-15,-2-10 1 16,0-5 1-16,-1-6-1 0,-2-5 2 16,0 0 1-16,0 0 1 0,0 0 1 0,1 0 0 15,-1-13-2-15,0-8 0 0,0-9 1 16,0-4-1-16,0-2 0 0,0 1 1 16,-3-2-1-16,2 2 1 0,-4-1-3 15,2 2-4-15,-1 2 3 0,1 1-4 16,-1 5 3-16,1 8 2 0,2 1-1 0,-1 8-1 15,2 3-1-15,0-5-4 0,0 8-1 16,3-6 0-16,9-2-4 16,1 6 4-16,7-2 1 0,3 3 0 15,-1 2-5-15,5 1-7 0,1 1-13 0,1 0-14 16,0 3-16-16,-4 3-25 0,0 4-25 16,-7 5-65-16</inkml:trace>
  <inkml:trace contextRef="#ctx0" brushRef="#br0" timeOffset="340784.3826">19487 15531 462 0,'0'0'56'0,"0"0"-16"0,0 0-13 16,0 0-10-16,0 0-5 0,0 0-7 15,0 0-4-15,0 0-1 0,0 0-1 16,0 0 0-16,-5-12-2 0,14 8 0 0,4-4-2 16,3 2 1-16,-1 1-1 0,0 1 1 15,2 0-1-15,0 2-2 0,-7-1 3 16,9 1 1-16,-8 2 1 0,2 0-1 16,-1 0 1-16,-2 0 1 0,3 0-2 15,-4 3 3-15,1-1-1 0,1-1 0 16,-1 2 2-16,1-3-1 0,4 0 1 15,-1 0 0-15,4-4 2 0,-3-6-3 16,1 0 3-16,-5-2 0 0,2-1 0 16,-4 3 3-16,-2-2 1 0,-2 4-1 0,-1-2 2 15,0-1 1-15,-3 5 0 0,1-5 3 16,-1 7-1-16,-1-2 0 0,2 1 1 16,-2 5-5-16,0-1-3 0,0 1-3 15,0-2-2-15,1 2 0 0,-1-1-1 16,0 1 1-16,2 0 0 0,1 0 2 0,3 3-1 15,-2 4 0-15,6 4-1 0,-3 0 0 16,2 1 0-16,-2 0 0 16,2-2 0-16,-1 1 0 0,-2-4-1 15,4 4 2-15,-4-5-1 0,-3-3 2 0,3 4-2 16,-3-4 1-16,0-2-1 0,0 2 0 16,-3-3 3-16,0 0-1 0,0 0 0 15,7 0 1-15,-2 0-2 0,6 0 1 16,-3-3-1-16,4-1 0 0,-3-1 0 15,-1 0 1-15,2 2-1 0,-5 2 0 0,-1-1 0 16,-4 2-1-16,0-1 1 0,4 1-1 16,1 0 2-16,2 1-1 0,3 8-1 15,-6 1 2-15,2 5-2 16,-3 3 1-16,-1 1 0 0,-1 11 0 0,-1-2-1 16,0 1 2-16,-1-2-1 0,-2 1 0 15,0-1-1-15,-2-1 0 0,2-4 0 16,-1 2 1-16,-1-4-1 0,2-4 1 15,0 0 5-15,0-5-6 0,1-1 5 16,-1 1-4-16,2-6 0 0,1 1 1 0,0-6-1 16,0 0-1-16,-2 0 1 0,2 1 2 15,0 1-2-15,-1 0 3 0,1-1-1 16,-1 0-1-16,-4 3 0 0,1-1-1 16,0 0 0-16,1 0-1 0,-2-2 1 15,1 1 0-15,0-1 1 0,1 1 1 16,-2-2-2-16,0 1 2 0,0 0-1 15,1 1 0-15,4-2 1 0,-1 0 0 16,-4 0-1-16,-1 0 1 0,-1-4 1 16,-1-2-1-16,5-7-6 0,1-3 4 0,2-4-4 15,3-6 4-15,7 1 0 0,3-4-2 16,2-2 1-16,5-1-2 0,0-2 0 16,3-3-1-16,2 4-1 0,1 1-4 15,3 6-10-15,0 6-15 0,-2 6-37 16,2 6-57-16,-1 1-80 0</inkml:trace>
  <inkml:trace contextRef="#ctx0" brushRef="#br0" timeOffset="341086.5216">20632 15381 622 0,'0'0'28'15,"0"0"-10"-15,0 0-8 0,0 0-6 16,0 0-4-16,0 0-1 0,0 0 0 15,0 0-2-15,0 0 1 0,45-34-4 16,-17 30-6-16,0 0-13 0,1 4-25 0,-7 0-44 16,1 0-54-16,-8 4-78 0</inkml:trace>
  <inkml:trace contextRef="#ctx0" brushRef="#br0" timeOffset="341275.8464">20732 15569 537 0,'0'0'54'0,"0"0"-18"0,0 0-17 15,0 0-9-15,0 0-5 0,0 0-5 16,0 0-1-16,0 0-2 0,0 0 0 16,9 5-3-16,15-4-8 0,7 2-18 15,3-3-31-15,7 0-56 0,4 0-77 16</inkml:trace>
  <inkml:trace contextRef="#ctx0" brushRef="#br0" timeOffset="342083.8863">21761 15207 398 0,'0'0'47'0,"0"0"-8"0,0 0-7 15,0 0-12-15,0 0-8 0,0 0-3 0,-26-78-5 16,26 65-2-16,6 1-1 0,0 2-2 16,7-1 0-16,-1 5 0 0,-4 4-3 15,10-2 1-15,-2 4 1 0,-1 0-2 16,5 2 2-16,-3 6 1 0,-3 2-1 16,-1 1 2-16,-3 2-1 0,0 4 0 15,-4 1 0-15,-2 3 0 0,-2 2 5 16,-2 2-5-16,-3 2 4 0,-8-2-4 15,-1 0-2-15,-1 0-1 0,-1-2-4 16,-1-1-2-16,1-1-8 0,5-7-15 0,3-5-31 16,4 0-32-16,2-5-47 0</inkml:trace>
  <inkml:trace contextRef="#ctx0" brushRef="#br0" timeOffset="342301.6381">22060 15001 417 0,'0'0'67'0,"0"0"-14"15,0 0-22-15,0 0-16 0,0 0-8 16,0 0-8-16,0 0-2 0,0 0-1 16,0 0 1-16,0 0 1 0,21-1 0 15,-16 28-2-15,-3 2 0 0,0 3-7 16,-2 3-3-16,0 1-22 0,0 5-33 0,-2 2-51 15,-2 1-71-15</inkml:trace>
  <inkml:trace contextRef="#ctx0" brushRef="#br0" timeOffset="342500.7285">21754 15862 555 0,'0'0'43'0,"0"0"-17"16,0 0-3-16,0 0-9 0,0 0-4 16,0 0-4-16,0 0-5 0,0 0 0 15,-7-83-3-15,13 76-5 16,1-2-12-16,2 2-36 0,5-2-79 0,2 1-136 16</inkml:trace>
  <inkml:trace contextRef="#ctx0" brushRef="#br0" timeOffset="342704.9087">22191 15754 622 0,'0'0'31'0,"0"0"-11"0,0 0-7 16,0 0-5-16,0 0-3 15,0 0-4-15,0 0-4 0,0 0-3 16,0 0-7-16,-13-42-13 0,13 40-35 16,0 2-75-16,0 0-163 0</inkml:trace>
  <inkml:trace contextRef="#ctx0" brushRef="#br0" timeOffset="343344.6257">24317 15391 436 0,'0'0'65'15,"0"0"-16"-15,0 0-14 0,0 0-10 16,0 0-8-16,0 0-8 0,0 0-6 0,0 0-3 16,0 0-2-16,-6-25 1 0,6 25 0 15,0 0 0-15,0 17 1 0,0 4-1 16,0 6 0-16,4 0-2 0,-1 1 2 16,0 1-2-16,1-4 1 0,-1 1-1 15,-1-9 2-15,-1-7-1 0,1 1 2 0,-1-6 0 16,1-1 1-16,-1 1 2 0,-1-5 1 15,0 0 0-15,0 0 0 16,0 0-1-16,0-13 0 0,0-6-1 16,0-7 0-16,-3-3 1 0,0 0-1 0,-1 0 1 15,-2 1-1-15,2-3 1 0,-3 1-1 16,1-3 1-16,1 1 1 0,1-3 0 16,3 3-3-16,1-1-5 0,0 1 3 15,0 1-6-15,2 6 6 0,6 2-2 16,1 4 0-16,2 5-2 0,4 2-3 0,5 4-1 15,1 3-2-15,4 2 1 16,4 1-7-16,1 2-5 0,4 0-7 0,1 2-18 16,2 2-9-16,-1 3-24 15,-1 0-19-15,-2 1-17 0</inkml:trace>
  <inkml:trace contextRef="#ctx0" brushRef="#br0" timeOffset="343584.6611">24351 15557 436 0,'0'0'40'16,"0"0"-15"-16,0 0-12 0,0 0-8 15,0 0-5-15,0 0-4 0,0 0-2 16,0 0-8-16,60-79-8 0,-46 76-19 0,3 0-56 16,1 3-57-16</inkml:trace>
  <inkml:trace contextRef="#ctx0" brushRef="#br0" timeOffset="343980.8361">24647 15523 487 0,'0'0'53'0,"0"0"-17"0,0 0-9 16,0 0-8-16,0 0-6 0,0 0-7 16,0 0-2-16,0 0-2 0,0 0-2 15,-5-37 0-15,21 24-1 0,3 5 1 16,3 0 0-16,-1 3-1 0,1 1 1 0,-5 2 0 15,2 1-1-15,-3 1-1 0,-4 0 0 16,3 0-1-16,-4 3 1 0,-3 1 1 16,-1 2-1-16,-1 2 2 15,-1-1-1-15,-4-4 1 0,1 8 1 0,-2 3-1 16,0 4 0-16,-8 6-1 0,-2-1 2 16,-1-2-1-16,-3 4 1 0,-1-3-1 15,2 3-1-15,-2 0 0 0,2 0-1 16,3-4 0-16,0 0-1 0,4-7 0 15,3 1-1-15,3-4 5 0,0 2-6 0,0 1 1 16,3-5-6-16,5 5-7 0,4-5-6 16,3-3-12-16,5 0-19 0,2-5-20 15,-2-1-24-15,2 0-13 0,-1-2-20 16</inkml:trace>
  <inkml:trace contextRef="#ctx0" brushRef="#br0" timeOffset="344214.124">24527 15851 423 0,'0'0'43'0,"0"0"-26"0,0 0-7 15,0 0-11-15,0 0-1 16,92-68-5-16,-55 57-6 0,3-4-7 16,-1 5-19-16,-2-1-49 0,4 2-58 0</inkml:trace>
  <inkml:trace contextRef="#ctx0" brushRef="#br0" timeOffset="344953.7423">25552 15408 459 0,'0'0'46'15,"0"0"-14"-15,0 0-13 0,0 0-8 16,0 0-7-16,0 0-2 0,0 0-5 15,0 0-2-15,0 0-2 0,0 0-7 0,43-54-11 16,-21 54-29-16,4 1-58 0,-1 7-65 16</inkml:trace>
  <inkml:trace contextRef="#ctx0" brushRef="#br0" timeOffset="345132.6586">25495 15624 382 0,'0'0'83'16,"0"0"-24"-16,0 0-28 0,0 0-17 15,0 0-10-15,0 0-7 0,0 0-5 16,0 0-3-16,94-35-17 0,-50 24-36 16,3 1-57-16,7-3-75 0</inkml:trace>
  <inkml:trace contextRef="#ctx0" brushRef="#br0" timeOffset="345683.784">26231 15116 407 0,'0'0'39'0,"0"0"-13"0,0 0-9 16,0 0-6-16,0 0-5 0,0 0 1 15,0 0-3-15,0 0-1 0,0 0 0 16,-26-66-2-16,26 61-1 0,0 5 1 15,-1-1-1-15,1 1-1 0,0-1 1 0,0 1-2 16,0-2-1-16,0 2 1 0,0-2 1 16,0 2 0-16,0-1 2 0,0 1-1 15,0-2 1-15,0 2 1 0,0 0 1 16,0 0 0-16,0-5 0 0,0 0-1 16,4-1-1-16,2-1 1 0,1 2 1 15,3-2-1-15,-2 1 0 0,0 2-2 16,-5 1 1-16,7-1-1 0,-4 4-1 15,4 0 2-15,7 0-1 0,-2 9-1 16,5 2 1-16,-4 3-1 0,0 4 0 0,-1 0 0 16,-3 1 1-16,-1 2 0 0,-5 1 0 15,-2 3 4-15,-4 0-3 0,-1 4 3 16,-10 1-2-16,-3 0-2 16,-5-3 2-16,-1-1-4 0,1-2 2 0,0-2 0 15,6-10-1-15,2 3 0 0,5-8-1 16,3-4-3-16,0 2-4 0,3-5-8 0,0 0-18 15,0 0-47-15,3 3-54 16,11-3-119-16</inkml:trace>
  <inkml:trace contextRef="#ctx0" brushRef="#br0" timeOffset="345937.2272">26473 15063 416 0,'0'0'53'16,"0"0"-10"-16,0 0-15 0,0 0-7 0,0 0-8 16,-6-79-1-16,12 71-3 15,2-5-3-15,0 9 1 0,2 1-5 0,7 1-1 16,2 2-1-16,4 7-1 0,-3 5 1 16,-1 4 1-16,-3 6-1 0,-3 3-1 15,-6 1-1-15,-2 5 4 0,-5 2-5 16,0 2 2-16,-9 1-7 0,-5 4-5 15,-2-2-11-15,-6 1-33 0,0-1-53 0,0 0-113 16</inkml:trace>
  <inkml:trace contextRef="#ctx0" brushRef="#br0" timeOffset="346125.1148">26075 15839 609 0,'0'0'18'0,"0"0"-8"15,0 0-6-15,0 0-4 0,0 0-3 16,19-78-8-16,-5 64-16 0,2 3-61 16,3 1-142-16</inkml:trace>
  <inkml:trace contextRef="#ctx0" brushRef="#br0" timeOffset="346314.1241">26590 15729 671 0,'0'0'11'16,"0"0"-5"-16,0 0-5 0,0 0-3 0,0 0-6 15,0 0-25-15,0 0-99 16,0 0-176-16</inkml:trace>
  <inkml:trace contextRef="#ctx0" brushRef="#br0" timeOffset="360240.4583">13347 16732 299 0,'0'0'67'15,"0"0"-12"-15,0 0-13 0,0 0-12 0,0 0-12 16,7-81-1-16,-7 68-1 0,0 6 3 16,0 1-3-16,0 6-1 0,0-1-3 15,0-4-4-15,0-1-4 0,0 2-4 16,0-1-1-16,0 5-1 0,-4 0-1 15,-6 0 2-15,-5 0-2 0,-2 7 1 0,1 4 0 16,0 3-1-16,4 4 1 0,-2 2-1 16,5 3 1-16,2-2-2 0,1 2 2 15,1 3-3-15,5-2 1 0,0 3 1 16,0 4-1-16,5-6 1 0,5 5 1 16,2-5-3-16,-1 0 2 0,3-6-2 15,-4-2-3-15,3-3 0 0,-5-2 1 16,1-5-2-16,-2-2 0 0,2 0-2 15,0-2-3-15,3-3 5 0,5 0 2 16,1-7 0-16,4-5 1 0,0-4-2 0,-1-4 2 16,-2-6 6-16,3 2 0 0,-3-2 3 15,-3 0 1-15,-1 3 4 0,-3 2 1 16,-6 8 4-16,2-3 2 0,-3 7 0 16,-4 6 1-16,1-1 1 0,-2 4-1 15,0-2 0-15,0 2-1 0,0-1-3 16,0 1-2-16,0-4-5 0,0 3-4 0,0-1 1 15,0 2-2-15,-5 0-1 16,-6 3 2-16,1 9-4 0,-5 8 1 16,4 3-2-16,-1 3 2 0,8 1-1 0,-3 2 1 15,5-2-3-15,1-1 0 0,1-1 0 16,0-4-1-16,4-2-1 0,2-5 1 16,-2-2-1-16,2-4-1 0,-3-5-2 15,0 2 2-15,-3-5 1 0,0 0 4 16,0 0 7-16,1 1 5 0,-1-1 3 0,0 2-5 15,0-2-1-15,0-11-4 16,0-6-1-16,-4-5 1 0,1-3 1 16,0-2-1-16,0 0 1 0,3-4 2 15,0 1-2-15,3 1 0 0,1 2 0 0,2 1-3 16,2 3 1-16,1 3 0 0,-1 2-1 16,2 4-1-16,3 2 0 0,-4 5-1 15,4 1 0-15,1 1-1 0,-1 4-1 16,4-4 1-16,1 5-1 0,-2 0 1 15,4 5 0-15,-3 1 0 0,-1 1-2 0,0 0 2 16,0 3 0-16,-4-4 1 0,2-2-1 16,-1-1-1-16,-1-1 1 0,5 0 0 15,-7-2 2-15,0 0 1 0,2 0 1 16,-2 0 1-16,0 0 2 0,-6-2 2 16,2 0 2-16,-6 2 2 0,0-1-1 15,0 1 1-15,0-2-6 0,2 1 0 16,-2 0-2-16,0-1-4 0,-5 1 3 15,-5 1-1-15,-6 0 1 0,2 0 0 16,-5 5-1-16,2 5-1 0,4 2 0 0,-1-2-1 16,6 0 0-16,1 5-1 0,2-2 1 15,2-2 0-15,2 6 0 0,1-1-1 16,0-1 1-16,3 4 1 0,1-6-1 16,2 0 1-16,1-1 0 0,0-3 0 15,2 5 0-15,-2-6 0 0,-1 0-1 16,3 4 0-16,-5-6 1 0,-4-3 0 15,6 7-1-15,-5-7 2 0,1 1-1 16,1 1 0-16,-3-5-1 0,0 0 0 16,0 6-1-16,0-2-2 0,0 9-3 0,-8-5-7 15,3-1-11-15,-8 2-25 0,0-6-49 16,2 0-30-16,-1-1-71 0</inkml:trace>
  <inkml:trace contextRef="#ctx0" brushRef="#br0" timeOffset="360944.9716">14444 16720 432 0,'0'0'69'0,"0"0"-20"15,0 0-13-15,0 0-10 0,0 0-11 16,0 0-4-16,0 0-5 0,0 0-4 0,0 0-1 16,-80-34-2-16,62 45-1 0,4 3 0 15,2 4 2-15,2 5-3 0,0 4 0 16,4 3 0-16,3 5-2 0,2 0 1 16,1-2 1-16,0 1-2 0,4-6 4 15,3-1-1-15,5-5 0 0,-1-2 1 16,4-5-2-16,-1-3-2 0,2-4-1 15,-1-2 4-15,3-6 2 0,1 0 2 16,0-1 4-16,8-9-2 0,-5 0-1 16,-1-9-1-16,-4-2 1 0,-3-1 1 0,1-6 1 15,-5-4 0-15,-1-1-1 0,-3-3 3 16,-4-2-4-16,-2 1 4 0,0 3 0 16,-10 3 4-16,-2 4-2 0,-2 2-2 15,-2 4-3-15,-4 5-1 0,1-2-2 16,-6 6 1-16,-2 6-2 0,1 1-2 0,2 5 1 15,-1 0-1-15,3 7 0 16,3 3-1-16,6 6-1 0,-1-3-1 0,10 1 3 16,1 3-3-16,3 2 3 15,1 0-2-15,9 5 1 0,6-4 0 0,4-2 1 16,2-3 0-16,3 0 1 0,4-2 1 16,-2-3 0-16,3-1-2 0,-2-1-1 15,-2-3 0-15,-3 0 1 0,0 1-1 16,-1 1 1-16,-2-2-1 0,-5 2-8 15,1 0-4-15,-2-4-6 0,-4 0-18 0,6 2-25 16,-6-1-44-16,-5-2-44 0</inkml:trace>
  <inkml:trace contextRef="#ctx0" brushRef="#br0" timeOffset="361660.7354">14731 17043 498 0,'0'0'48'15,"0"0"-14"-15,0 0-13 0,0 0-8 16,0 0-6-16,0 0-1 0,0 0-1 15,0 0-4-15,0 0 0 0,0 0-1 16,-6-41-1-16,15 29 1 0,2 3-1 16,-4 4 1-16,7-1-1 0,-5 3-2 0,2 2-1 15,-1-1 0-15,3 2 1 0,3 2-3 16,-3 5 4-16,-2 2-4 0,-2 2 1 16,-2 4 1-16,-4-6-4 0,0 10 1 15,-3-1 4-15,0 3 0 0,-7 3 2 16,-3-1 1-16,-2-3-2 0,6-7 0 0,-2 0 3 15,3-6-1-15,1-5 4 16,3 2 1-16,1-4 3 0,0 0 2 0,0 0 0 16,0 0-1-16,-2 2-2 15,1-2-1-15,-1 0 2 0,1 0-4 0,1 0 0 16,-2 0-2-16,2-5-3 0,0-5 1 16,3-9 1-16,7 0 0 0,2 2 0 15,1 2-1-15,-4 3 1 0,1 1 0 16,-5 6-1-16,1-5 2 0,0 2-1 15,1 0 0-15,0 1-1 0,-4 3 2 0,0 0 0 16,-3 4 0-16,0-1 1 0,0 1-3 16,2-2 0-16,-1 1 0 0,1-1 0 15,-1 2 0-15,-1-1-2 16,2 1 1-16,-2-2 1 0,0 2-2 0,1-1 0 16,-1 1 1-16,0 0-2 0,0 0 0 15,0 0-1-15,0 0 0 0,0 0 1 16,0 0 2-16,3 1 2 0,-3 15 0 15,0-1 0-15,0 7 0 0,0 0-1 16,-3-4 0-16,2-3 0 0,-1 2-2 0,2 1 1 16,0 0 16-16,0-2-16 0,0-5 1 15,3-4-1-15,1 0-1 0,3 1 1 16,1-1 18-16,-1-4-19 0,9 2-1 16,0-5 1-16,8 0-19 0,2-5 6 15,2-5-32-15,1-3-24 0,-3 0-58 16,3 1-58-16</inkml:trace>
  <inkml:trace contextRef="#ctx0" brushRef="#br0" timeOffset="361845.7378">15231 17043 477 0,'0'0'-2'0,"0"0"-22"15,0 0-71-15,0 0-162 0</inkml:trace>
  <inkml:trace contextRef="#ctx0" brushRef="#br0" timeOffset="363540.3281">15863 16794 254 0,'0'0'51'15,"0"0"-7"-15,0 0-10 0,0 0-4 0,0 0-4 16,0 0-7-16,0 0-7 0,0 0-2 16,0 0-4-16,0 0-2 0,3-51-3 15,13 44-2-15,0 4-1 0,-2-1-2 16,5 0 1-16,0 3-2 0,-6 1 0 16,7-2 1-16,3 2 3 0,-2-2 1 15,6 0-4-15,-1 2-7 0,-3-1-15 16,-5 1-35-16,-1 0-43 0,-7 0-76 15</inkml:trace>
  <inkml:trace contextRef="#ctx0" brushRef="#br0" timeOffset="363740.38">15921 17046 407 0,'0'0'60'15,"0"0"-12"-15,0 0-20 0,0 0-14 16,0 0-7-16,0 0-3 0,0 0-1 16,0 0-2-16,85 0-2 0,-55 2-1 0,-1 1-6 15,3 1-1-15,3 1-4 0,0-2-28 16,5 2-65-16,0-5-86 0</inkml:trace>
  <inkml:trace contextRef="#ctx0" brushRef="#br0" timeOffset="365191.9939">17136 16635 281 0,'0'0'57'0,"0"0"-17"16,0 0-14-16,0 0-8 0,0 0-7 16,0 0-2-16,0 0-2 15,0 0 0-15,0 0-3 0,0 0 1 0,70-36-4 16,-51 32 0-16,1 1 0 0,2 1 0 16,-6 0-1-16,1 0 0 0,-5 0 1 15,2 2-1-15,-2-1-1 0,0 1 0 16,0-2 0-16,-6 2-1 0,0 0-1 15,-6 0 1-15,0-1-1 0,0 1-1 0,2 0 1 16,-1 0-1-16,1 0-6 16,-1 0-6-16,1 0-7 0,-2 0-3 15,1 0-2-15,-1 0-2 0,0 0-1 16,-10 0 0-16,-5 0 5 0,-5 3 3 0,-2 2 9 16,0 1 5-16,-2-1 3 0,-2-3 3 15,0 1 4-15,0 0 3 0,0-3 2 16,8 0 3-16,0 0 6 0,0 0 8 15,4 0 3-15,-2 0 1 0,5-3-2 16,0 0-1-16,3 1-4 0,3 0 4 0,0 0-2 16,5 2 1-16,-2-1-4 0,2 1-4 15,-1 0-2-15,-1-2-6 0,2 2-2 16,0-1-4-16,0-2-2 16,8-2 0-16,3 2 0 0,4-5 1 0,3 5-1 15,0 2 1-15,8-2-2 0,1 3 1 0,1 0 0 16,2 0-4-16,3 0-6 15,1 0-11-15,-1 2-14 0,-1-2-44 16,0 0-29-16,-4 0-82 0</inkml:trace>
  <inkml:trace contextRef="#ctx0" brushRef="#br0" timeOffset="365676.3876">18048 16234 417 0,'0'0'51'0,"0"0"-10"0,0 0-13 15,0 0-9-15,0 0-5 0,0 0-6 0,0 0-4 16,0 0-4-16,0 0-3 0,0 0-1 16,-41-56-2-16,30 66 1 0,-5 10 2 15,0 3-2-15,-1 4 2 16,-2 2-4-16,1-1 1 0,-2 0 1 0,2-2-2 16,0 0 2-16,-2 1 2 0,1 0 3 15,0-1 0-15,-1-2 5 0,1-4-5 16,2-2 0-16,7-7 3 0,1-3-2 15,2-3 3-15,3-4 2 0,-1 0-2 16,1 1 0-16,4-2 2 0,-2 0-3 0,2 0-1 16,0 0-1-16,-1 0-2 0,1 0-1 15,6-8 0-15,7-2 1 0,7-3 0 16,3 4-5-16,3 2 6 16,0-1 0-16,2 5-2 0,-1 0 2 0,1 1-5 15,-1-1-3-15,-1 1-1 0,0-1-10 16,-8 1-8-16,0 0-22 0,0-1-29 15,-5 3-24-15,3-3-28 0</inkml:trace>
  <inkml:trace contextRef="#ctx0" brushRef="#br0" timeOffset="365937.0391">18035 16237 330 0,'0'0'77'16,"0"0"-18"-16,0 0-15 0,0 0-17 16,0 0-11-16,0 0-12 0,0 0-3 15,0 0-3-15,0 0 2 0,0 0 0 0,-9 8 1 16,8 17-2-16,0 5 0 0,-2 1-2 16,1 1 1-16,-1 3-3 0,0 0 2 15,2 1 0-15,1 2-5 0,0-3 5 16,0-3-8-16,3-5 0 0,4-4-6 15,-1-4-25-15,4-10-27 0,-3 1-44 0,2-7-39 16</inkml:trace>
  <inkml:trace contextRef="#ctx0" brushRef="#br0" timeOffset="366280.4356">18430 16264 503 0,'0'0'29'0,"0"0"-13"0,0 0-7 0,0 0-3 16,0 0 0-16,0 0-2 0,-87 49-1 15,73-26-2-15,3 1-1 0,0 2 1 16,5-2-2-16,0 0 0 0,5-1 4 16,1 0-5-16,0-2 4 0,3 0-4 15,6-3 1-15,2-2-1 0,2-4 1 16,0-5 1-16,0-2 2 0,6-4-1 15,-2-1 1-15,6-1 0 0,-1-7 0 16,-5-5 2-16,2-4 0 0,-4-1 0 16,-1-4-4-16,-4-1 3 0,-2-1-2 0,-4-1 3 15,-2 2 3-15,-2 2-3 0,-2-2 0 16,-5 3-2-16,-4 2 0 0,0 1-3 16,-1 7-2-16,-1 0-5 0,2 6-7 15,-2 4-17-15,-7 0-44 0,3 2-66 16,-3 8-134-16</inkml:trace>
  <inkml:trace contextRef="#ctx0" brushRef="#br0" timeOffset="366952.2738">16680 16969 371 0,'0'0'59'0,"0"0"-19"16,0 0-13-16,0 0-7 0,0 0-4 16,0 0-4-16,0 0-3 15,0 0-4-15,0 0-5 0,0 0 0 0,-20-26-1 16,20 26 1-16,13 0 3 0,9 0 0 0,8 3 3 15,6 2 2-15,7-1 1 16,5-1-2-16,10-2-2 0,6-1 0 0,5 0-1 16,8 0-3-16,2-3 1 15,5 1-2-15,4-1 0 0,5-1 2 0,2 0-2 16,9-1 1-16,5-4 0 0,8 2-1 16,9-3 0-16,5 0-1 0,10-1 0 15,1-1-1-15,3 0-2 0,3 1 0 16,1-2-1-16,0 0-2 0,-2 5-7 15,1-3-13-15,-5 2-10 0,-4 4-21 0,-5 2-13 16,-7-1-18-16,-5 4-7 0,-11 0-11 16</inkml:trace>
  <inkml:trace contextRef="#ctx0" brushRef="#br0" timeOffset="368410.2806">16473 17582 355 0,'0'0'52'15,"0"0"-12"-15,0 0-12 0,0 0-6 0,0 0-4 16,0 0-5-16,0 0-3 16,0 0-4-16,0 0-8 0,0 0-3 15,-20-57 0-15,20 57 3 0,0 2 4 0,0 14 2 16,3 11-2-16,4 6 1 0,0 2-1 16,1-3-2-16,0 0-1 0,2-2 1 15,-1 0 0-15,3-2 0 0,-1-1 2 16,-2-6-2-16,1-4 3 0,-2-5 5 15,-2-3-5-15,-3-6 0 0,2-3-2 0,-1 0 2 16,-1 2 4-16,3 0 6 0,-2-2 8 16,2-7-9-16,0-5 2 0,2-8-7 15,-2-4-10-15,0-2 8 16,-3-2-5-16,0-3 2 0,-3-4-1 0,0 2-2 16,0-2 2-16,0 0 0 0,0-1-1 15,0-5 3-15,0 1-4 0,0 1 1 16,0 1 1-16,0 1 1 0,0 2-15 15,0 5-3-15,1 1 2 0,-1 9-5 16,0 8 18-16,1 2 0 0,-1 4 1 0,0-1-1 16,2 5-1-16,-2 2 1 0,0-3-1 15,0 3-1-15,0-2-2 0,1 0 0 16,-1 2 0-16,0-3 1 16,0 3 2-16,0-1 2 0,2 1 0 0,-2-2 1 15,1 2-1-15,1 0-1 0,-1 0 2 16,1 0-2-16,-1 0 2 0,1 0 0 15,-1 0 0-15,1 0 1 0,-1 0-2 16,2 0 1-16,-2 0-1 0,6 0 2 16,5 0-1-16,7 0-1 0,5 0 2 0,-2 0-2 15,6 3 0-15,1 0 1 0,2-3-2 16,6 2-1-16,4 0 2 0,4-2 0 16,6 0 0-16,2 0 2 0,7 0-2 15,3 0 0-15,8 0 1 0,6-4 0 16,7-2-2-16,5-1 1 0,7-3 0 0,5-3-1 15,7 3 1-15,4-3-2 0,8 4 2 16,6-5 2-16,8 3-2 16,5-3-2-16,6-1-2 0,3-1 0 15,6 1-1-15,0-2-3 0,3-1 0 0,0 2-4 16,1 0-7-16,-2-2-6 0,-1 3-7 16,-5 1-5-16,-4 2-23 0,-8 3-14 15,-7 1 3-15,-8 4-7 0,-8 2 12 16,-9 2 4-16</inkml:trace>
  <inkml:trace contextRef="#ctx0" brushRef="#br0" timeOffset="369076.5314">17371 17501 320 0,'0'0'77'16,"0"0"-16"-16,0 0-10 0,0 0-16 0,0 0-7 15,0 0-8-15,12-77-4 0,-12 77-9 16,0-4-5-16,0 4-2 16,0-1-1-16,0 1-1 0,-3 0-2 15,-6 5 3-15,-4 9-4 0,-6 7 0 0,-1 6 2 16,0 0 1-16,-3 3-1 0,-2 2 4 16,1 1-3-16,0-3 3 0,1-3-2 15,0 0-1-15,3-7 1 0,3-1-1 16,4-6 4-16,4-5 0 0,8-5 0 15,1-3 1-15,-2 0-1 0,2 0 2 0,-1 0 0 16,-1 1-1-16,1-1-1 0,-1 0-2 16,1 0-3-16,1 0 0 0,0-1 1 15,4-5 0-15,9 0 4 16,9-2-2-16,2 5-2 0,4 0-2 0,1 1-5 16,1 2 2-16,3-3 0 0,-1 2 3 15,-1 0 0-15,-1-1-4 0,-3-1-3 16,1 2-5-16,-11 1-12 0,2-2-14 15,-6 2-11-15,-1-2-9 0,-1 2-3 16,-6-3-2-16,-1 2-3 0,-4 1 1 0,0-8 10 16</inkml:trace>
  <inkml:trace contextRef="#ctx0" brushRef="#br0" timeOffset="369272.6858">17410 17529 198 0,'0'0'68'0,"0"0"4"0,0 0-12 16,0 0-3-16,0 0-7 0,0 0-14 15,0 0-15-15,0 0-15 0,0 0-10 16,-17-46-3-16,15 46 4 0,-1 8 2 16,-2 9 3-16,5 8-2 0,-1 0 0 0,1 2-2 15,0 3-4-15,0-1 1 0,0 0-4 16,1 2 1-16,4 0-1 0,1 1-7 16,2-2-19-16,-2-1-28 0,3-3-38 15,-1-2-27-15,0-5-38 0</inkml:trace>
  <inkml:trace contextRef="#ctx0" brushRef="#br0" timeOffset="369625.0985">17725 17529 477 0,'0'0'59'0,"0"0"-22"16,0 0-11-16,0 0-11 0,0 0-8 15,0 0-6-15,0 0 0 0,0 0-1 0,0 0 0 16,0 0 1-16,-78 44-1 0,73-22-1 16,2 1-2-16,1 1 3 0,2-1-1 15,0-1 1-15,0-3-1 16,3-5 0-16,0 1-2 0,3-3 1 0,-2-3 0 16,-1 1-2-16,0-6 2 0,-3-4 4 15,6 0 0-15,1 0-1 0,2-8 3 16,1-3-4-16,1-5 1 0,-3-2 1 15,-1-2-2-15,-1 0 0 0,1-5 1 16,-1 3-1-16,-3 3 1 0,-1-2 1 0,0 1 0 16,-2 6-3-16,0-6 1 0,0 9 0 15,0 4-2-15,0 2-1 0,0 5-15 16,0-2-17-16,0 2-46 0,-6 0-60 16,-3 0-116-16</inkml:trace>
  <inkml:trace contextRef="#ctx0" brushRef="#br0" timeOffset="370036.585">17898 17299 413 0,'0'0'33'0,"0"0"3"0,0 0-26 15,0 0 9-15,1-77-10 16,2 70-1-16,0 0-5 0,4 1-2 16,-3 3 0-16,-1 1-1 0,2 0-1 15,-5 2-2-15,6 0 2 0,-1 0-2 0,7 0 0 16,2 3 0-16,-4 1 1 0,0 9 0 16,-1-1 22-16,-4 4-20 0,-1 0 18 15,-4 4-4-15,0 0-16 0,-3 1 16 16,-7 6-13-16,-2-4 0 0,-5-1-2 15,-2-2 2-15,2-2-2 0,0-3 1 0,5-2 0 16,3-1 1-16,5-3-1 0,1-7-1 16,2 3-1-16,1-1 0 15,4 4 3-15,6 0 0 0,6-1 2 16,6-7-1-16,4 0-2 0,1 0 2 0,3-5-2 16,2-3 1-16,-1-1-6 0,-1 1-1 15,-1 4-8-15,-3-2-22 0,-7 3-51 16,-2-1-56-16,-7 3-114 0</inkml:trace>
  <inkml:trace contextRef="#ctx0" brushRef="#br0" timeOffset="370341.867">18242 17687 600 0,'0'0'28'0,"0"0"-8"0,0 0-7 16,0 0-4-16,0 0-4 0,0 0-2 15,0 0-3-15,0 0-3 0,0 0 2 16,0 0-2-16,-4-42 0 0,28 35 1 0,5 4-3 15,3 0 0-15,0 3-4 0,-1 0-5 16,-2 0-9-16,0 0-8 16,-3 3-18-16,-4 0-24 0,-5-3-42 15,2 0-33-15</inkml:trace>
  <inkml:trace contextRef="#ctx0" brushRef="#br0" timeOffset="370546.0561">18435 17520 422 0,'0'0'73'0,"0"0"-12"0,0 0-16 16,0 0-11-16,0 0-13 0,0 0-9 15,0 0-7-15,0 0-3 16,0 0-4-16,-41-22 0 0,39 24 2 0,1 13 0 16,1 11-1-16,-2 6 3 0,2 6-5 15,0 1-2-15,0 3 1 0,0 3-6 16,3 4-12-16,0 3-31 0,2 3-71 15,0 1-92-15</inkml:trace>
  <inkml:trace contextRef="#ctx0" brushRef="#br0" timeOffset="372068.1394">19095 17481 294 0,'0'0'56'0,"0"0"-10"16,0 0-11-16,0 0 0 0,0 0-8 15,-17-84-3-15,14 73-8 0,-3 2-6 16,-3-2-6-16,2 4-4 16,-4-3-12-16,3 4 10 0,4 4 0 0,-6 1 0 15,3 1 13-15,-4 0-14 0,1 0-1 16,0 3 0-16,0 5 0 0,4 0-1 15,-1 3 1-15,3 0-2 0,4 0 0 16,0 8 2-16,2-1-3 0,7 4 6 0,1 0 0 16,5-4 0-16,-1-3 1 0,2-1-1 15,0-1 2-15,1-1-1 0,-2-1 1 16,1 1 0-16,-7-5-3 0,1 0 2 16,-3-1-1-16,-4-4 1 15,1 3 2-15,-1-2-5 0,-2 2 4 0,2-3-1 16,-3-2 2-16,0 3 4 0,0 1-1 15,-7 4 2-15,1-2-3 0,-5-2 0 16,1 0 1-16,-3-4-1 0,3 1 1 16,4-1-1-16,-6 0 0 0,7 0-1 15,-1 0-2-15,-3 0 0 0,6-3-1 0,-1 1-1 16,-1-5-2-16,5 1 0 0,0-6-2 16,2-8 1-16,9 3-2 0,8-10 0 15,1 4 3-15,2 3 1 0,1 1 2 16,-1 1 0-16,0 4 1 0,-2 3 0 15,-7 2-1-15,1 2 1 0,-5 5 0 0,-5 0-2 16,7-1 2-16,-4 3 0 16,-3-1-1-16,6 1 1 0,-5 0-1 15,2 4 0-15,4 4 1 0,-3 4 0 16,0 3 2-16,-1-1-5 0,-2 0 5 0,-2-1-3 16,0 4 1-16,-2 1 0 0,2 5-2 15,-2-5 0-15,2-3 1 0,2 0 1 16,-2-2-1-16,4-1 2 0,1-1-2 15,-2-5 0-15,4 1 2 0,0-2-2 16,2-5 1-16,5 0-1 0,-1-2 1 0,6-8 0 16,-3-6 4-16,-5 0-2 0,-2-4-2 15,-2-5 4-15,-4 3-2 16,-5-4 4-16,-1 1-1 0,-1 0 2 16,-8 1 1-16,-2 1 1 0,-3 6-1 0,0 1 0 15,2 6-6-15,-2 5-3 0,-3 4-2 16,-1 1-8-16,-4 1 1 0,1 10-6 15,1 6-4-15,1 4-29 0,6 3-38 16,7-6-63-16,6-4-100 0</inkml:trace>
  <inkml:trace contextRef="#ctx0" brushRef="#br0" timeOffset="372515.6619">19532 17093 397 0,'0'0'54'0,"0"0"-13"0,0 0-14 16,0 0-8-16,0 0-9 0,0 0-3 15,0 0-3-15,0 0-2 0,0 0-2 16,-26-57-4-16,26 54 0 0,0 1-3 15,0 2 5-15,0-2-2 0,1 2 1 16,5 0-1-16,4 0 1 0,2 7 1 0,-4-3 0 16,4 7 1-16,-3-2-1 15,-2-1-1-15,1 4 2 0,-2-4-1 16,-3 2 0-16,0 0 0 0,-3 0 1 0,0 5 0 16,0-2-1-16,-7 4 2 0,1-5-2 15,-4 0 1-15,3 3 2 0,1-7 20 16,-2 7-21-16,4-3 19 0,-1-4-19 15,2 5-1-15,1-11 3 0,1 3-3 16,1-3 1-16,0 3 1 0,1 3-1 0,9-1 2 16,0-2 0-16,8 2-2 0,2-7 1 15,5 0 1-15,2 0-4 0,0 0 0 16,4 0-7-16,-2-4-2 16,0 1-7-16,-2 1-28 0,4-1-35 0,-2 2-51 15,0 0-48-15</inkml:trace>
  <inkml:trace contextRef="#ctx0" brushRef="#br0" timeOffset="372798.0978">19884 17530 620 0,'0'0'21'0,"0"0"-11"0,0 0-3 15,0 0-5-15,0 0-2 0,0 0 3 0,0 0-5 16,0 0-3-16,0 0 3 0,89-40-3 16,-58 36-1-16,1-2-3 0,0 5-10 15,-2-3-9-15,-3 3-16 0,-3 0-15 16,-2-2-22-16,-2-2-17 0,-7 1-19 15,-4-4-11-15</inkml:trace>
  <inkml:trace contextRef="#ctx0" brushRef="#br0" timeOffset="373014.1849">20086 17366 476 0,'0'0'68'0,"0"0"-20"16,0 0-13-16,0 0-10 0,0 0-8 15,0 0-7-15,0 0-4 0,0 0-3 16,0 0-1-16,-29-1 1 0,23 10-3 0,0 7 0 16,2 0 1-16,-1 8-1 0,1 2 0 15,1 1-3-15,0 3-1 0,2 0-3 16,-1 4 1-16,1 4-11 0,1-1-19 16,0 1-53-16,0-4-99 0,4-9-88 15</inkml:trace>
  <inkml:trace contextRef="#ctx0" brushRef="#br0" timeOffset="373632.4485">20629 17473 478 0,'0'0'45'16,"0"0"-11"-16,0 0-4 0,0 0-9 16,-61-92-7-16,56 79-17 0,0-1 9 15,3 3-15-15,2 1 12 0,0-1-2 16,0 2-1-16,4-5-1 0,4 2-18 15,6-1 19-15,-3 4-18 0,2 4 16 0,-4 3 18 16,4 2-20-16,-2-4 1 16,1 2-1-16,4 2 1 0,-2 0 1 15,4 7 19-15,-3 1-18 0,-6-1-1 16,1 4 0-16,0-3-2 0,-1 5 11 0,0 5-10 16,-3-6 12-16,-2 3-12 0,-1 0 1 15,-3-2 1-15,0 5 1 0,0 1 0 16,-6-10 3-16,0 9-3 0,3-8 0 15,1-5 1-15,0 0-2 0,2-5 2 16,0 0 1-16,0 0 0 0,0 2-1 0,0-1 1 16,0 1-7-16,0 0 5 0,0 2 1 15,0 1-2-15,4-1 3 16,4 3-3-16,3-4 0 0,4 4 1 16,-1-1 0-16,-2-1-2 0,-1 0 3 0,-2-1-4 15,-2 1 1-15,0-3 2 0,-1 4-3 16,1-1 5-16,-4-2-4 0,0 4 1 15,-3 0 4-15,0 3-3 0,-3 4 2 16,-8-1 0-16,-4 3-1 0,-2-4-1 16,-1-2 0-16,0-2 0 0,-2 1-2 0,2-1-1 15,4-4-1-15,5 2-3 0,6-6-3 16,3 0-8-16,0 0-30 0,0 0-38 16,0 0-29-16,7-13-35 0</inkml:trace>
  <inkml:trace contextRef="#ctx0" brushRef="#br0" timeOffset="373956.5605">21017 17406 406 0,'0'0'72'15,"0"0"-18"-15,0 0-11 0,0 0-11 0,0 0-7 16,0 0-8-16,0 0-5 0,0 0-5 16,0 0-7-16,0 0 0 0,1-44-1 15,-2 44 0-15,-8 3 1 0,0 7-1 16,-1 7 0-16,2 2 3 0,2 3-3 15,4 1 0-15,2 0-2 0,0-2 2 0,0-3 1 16,3 0-2-16,5-1 0 0,0-5-1 16,1-2 0-16,-3-3 2 15,3-4 2-15,0 2-1 0,2-5 1 16,2 0 0-16,-2-11 1 0,2-5-2 0,-1-2 2 16,-5-2-1-16,-1-4 0 0,-3 2 1 15,0-3-1-15,-3 1 2 16,0 3-1-16,0 2-2 0,0-1 0 0,-5 8-12 15,1 1 8-15,-2 4-12 0,0-3 5 16,2 7-14-16,1 0-22 0,-1 3-18 0,1 0-71 16,0 3-39-16</inkml:trace>
  <inkml:trace contextRef="#ctx0" brushRef="#br0" timeOffset="374376.4932">21186 16967 380 0,'0'0'63'0,"0"0"-19"0,0 0-20 0,0 0-7 15,0 0-5-15,0 0-2 0,22-82-6 16,-17 76-3-16,3-1-1 0,2 2-1 15,1 2 1-15,0 3-2 0,0-3 0 16,1 3-2-16,2 3 1 0,-1 3 1 16,0 8-1-16,-3 1 1 0,-3-3-1 15,-2 4 2-15,-4 4 1 0,-1 0 0 0,0 4-1 16,-7 1 2-16,-3-5-3 0,-2-2 2 16,1-2 0-16,-2 0 1 0,4-4 0 15,2-2 2-15,0-2-5 0,4-5 4 16,1 3-2-16,2-6-2 0,0 0 2 15,0 0 0-15,0 3 4 0,2 5-1 0,8 2 2 16,4-1 2-16,5-4-4 16,2-3 0-16,2-2-2 0,-2 0 1 15,2-2-2-15,-4 0 0 0,-3-2-3 16,0 1-3-16,0 0-7 0,0 1-31 0,3-1-84 16,-5 2-148-16</inkml:trace>
  <inkml:trace contextRef="#ctx0" brushRef="#br0" timeOffset="376452.5817">22949 16706 257 0,'0'0'62'0,"0"0"-15"16,0 0-8-16,0 0-14 0,0 0-8 15,0 0-9-15,0 0-6 0,0 0-2 16,0 0-1-16,-16-47 0 0,9 47-1 16,-3 0 1-16,-4 11-3 0,-1 0 3 15,1 6-1-15,0 2-1 0,2 4 1 0,2 4 0 16,-1 0-3-16,4 3 3 0,-1 2 0 16,4-1-3-16,0 1 2 0,4-4-1 15,0-2 1-15,0-1-1 0,8-6 0 16,0 0 2-16,2-4 0 0,0-8-1 15,0-1 0-15,-3 0 1 0,6-6 4 0,6 0-1 16,3 0 5-16,5-10-1 16,-2-4 0-16,-2-3-1 0,-1-1 4 15,-2-2-2-15,-4 2 2 0,-2-4 0 16,-4 2-3-16,-1 1 5 0,-4 6 0 0,0-1 2 16,-2 6 6-16,-2 4-4 0,1 0-1 15,-2 4-4-15,0-2-5 0,0 2-4 16,0 0-1-16,1 0-1 0,-1 0 1 15,0 2 0-15,0 13-1 0,-3 3-1 16,0 7 1-16,2 2 0 0,1-3 0 0,0 0 0 16,1-1-2-16,7-2-1 15,-1-1 0-15,3-3 0 0,5-2 1 16,-2-5-2-16,-2 0 2 0,-1-3 1 16,-1-4 1-16,-3-1 3 0,-2 1 1 0,-4-3 4 15,4 0 1-15,1 0-2 0,2-5 2 16,-1-1-4-16,-5-3 0 0,-1-6 0 15,-1-2 0-15,-8-1-1 0,-3-2 2 16,-2 0-3-16,0 2 2 0,-1 1-2 16,2-4-1-16,0 3 2 0,3-2-1 0,3 7-1 15,2-4-1-15,4 6-1 0,1-1-2 16,1-5 2-16,10 3 0 0,6-2 1 16,3 2-2-16,8 4 1 0,2 0 3 15,5 3-1-15,4 1 1 0,-3-1-1 16,0 4-2-16,-3-2 2 0,-2 0 0 15,-4 2 0-15,-9 0 2 0,0-1-2 16,-6 2 0-16,-1-1 3 0,0 1-2 16,-7 1 3-16,0 0 1 0,-4 1 0 15,0-2-1-15,0 2-1 0,0 0-2 0,2-1-2 16,-2 1-1-16,0 0 1 0,-3 0-2 16,-10 0 1-16,-4 8-2 0,-4 3 2 15,4 3-3-15,5 1 2 0,2 2 0 16,6 2-2-16,1 6 2 0,3-4 0 15,0 3-1-15,3 1 0 0,5-3 1 0,0-1 0 16,0-1-2-16,1-1 3 16,3-3 0-16,-5-4 1 0,0-1-2 15,-1-3 2-15,0-2 1 0,-1 3 0 16,-2-8 2-16,0 3-2 0,-3-4 0 0,0 0 2 16,0 0 1-16,2 2 4 0,-2-2 0 15,0 0-3-15,1 0-1 0,-1 0-3 16,0 2-3-16,0-2-2 0,0 0-4 15,-6 0-4-15,0 0-3 0,-6 1-12 16,1 4-20-16,3-3-29 0,-2 2-32 0,5-2-44 16</inkml:trace>
  <inkml:trace contextRef="#ctx0" brushRef="#br0" timeOffset="377852.7801">23939 16715 244 0,'0'0'57'0,"0"0"-9"16,0 0-5-16,0 0-6 0,0 0-4 0,0 0-8 16,0 0-3-16,0 0-9 0,0 0-5 15,0 0-6-15,-36-45-2 16,22 49-1-16,-7 10 2 0,1 5-2 16,3 6-1-16,1 4-1 0,3 4-1 0,3 2 0 15,1 0 0-15,5 0 2 0,2-2-3 16,2-3 3-16,0-4-2 0,8-3 0 15,3-5 0-15,1-3 1 0,1-3 1 16,0-4 1-16,1-4 1 0,6-4 0 16,4 0 1-16,6-8-1 0,-3-4 2 0,-2-3-1 15,-2-5 3-15,-3-3-1 0,-5-3 1 16,-2-3 0-16,-4-2 3 16,-4-1-1-16,-3-2 3 0,-2 3-1 15,0 3 0-15,-4 1-1 0,-7 0-1 0,-1 7-2 16,-3-4 0-16,-2 6 1 0,-2 3-4 0,-1 3 2 15,5 5-2-15,-4 2 0 16,2 5-3-16,4 0 0 0,-6 0-1 16,6 1-1-16,4 5 1 0,-2 6 0 15,7-7-1-15,4 6 0 0,0 7-1 0,7-1 1 16,9 6-1-16,4 0-1 0,3-4 0 16,6-1 0-16,3 0-4 0,0-1-7 15,0-3-4-15,-2 0-3 0,-1-4-1 16,-2-3 6-16,-7 0 5 0,-2-6 6 15,-5 1 5-15,-2-2 1 0,2 0 5 16,-3 0-1-16,1 0 3 0,-2-3 3 16,0 0 1-16,-6-1 2 0,2 3 0 15,-5 1 2-15,0 0-2 0,0 0-1 16,0-7-1-16,0 1-4 0,0 0-1 0,-3-1-3 16,-2 6-2-16,-4 1 1 0,-5 0-1 15,4 9 1-15,-3 7-1 0,3 3-2 16,1 1 1-16,2 3 0 0,1-1-1 15,2-1 0-15,3 2 0 0,1-3 1 16,0 0-2-16,2-4 2 0,7 0 0 0,-2-7 1 16,5-2 1-16,4-2 0 0,1-2 0 15,8-3 1-15,-2 0 1 0,0-10-1 16,-3-3 3-16,2 1-1 16,-2-5 0-16,-2-1 3 0,-1-2-1 0,-4-1 1 15,0 0 3-15,-3-2-2 0,-1 0 5 16,-5 8 0-16,1-1 2 0,-2 4 1 15,-3 7 0-15,2-6-1 0,-2 5-1 16,0 0-4-16,1 1 0 0,-1 5-5 16,0-1-3-16,0 1-2 0,0 0 0 0,0 0 0 15,0 0 1-15,0 1 0 0,0 10 0 16,0 6 1-16,2 3-1 0,-1 1 0 16,1 0 0-16,-2 3 0 0,0 0-1 15,0 2 0-15,0 2-1 0,0 2 2 16,-2 2-1-16,-1 0-1 0,-1 1-1 15,0 2 2-15,1 2 17 0,2 2-5 16,1 2 6-16,0-1-6 0,0-1-15 16,0-4 2-16,0-1 1 0,0-12 0 15,0-1-2-15,0-7 1 0,0-8-1 0,0 1 2 16,0-7 3-16,0 0 0 0,0 0 2 16,0-7-2-16,-3-13 2 0,0-3-1 15,0-7 0-15,3 0-1 0,0-4 2 16,0 0-16-16,0-2-4 0,0 2 4 15,0-1-6-15,3 0 18 0,4 5 1 0,3 5-2 16,2 1-1-16,1 3-4 16,4 4-2-16,3 3-8 0,1 2-12 15,3 3-31-15,2 2-69 0,3 2-92 16</inkml:trace>
  <inkml:trace contextRef="#ctx0" brushRef="#br0" timeOffset="378150.1312">25008 16767 570 0,'0'0'29'16,"0"0"-11"-16,0 0-8 0,0 0-6 0,0 0-1 15,0 0-3-15,0 0 0 0,0 0-1 16,0 0-4-16,0 0-1 0,59-45-5 16,-33 45-10-16,0 0-17 0,-2 5-45 15,0 1-48-15,-7 1-74 0</inkml:trace>
  <inkml:trace contextRef="#ctx0" brushRef="#br0" timeOffset="378329.1292">24897 17055 529 0,'0'0'46'0,"0"0"-19"0,0 0-16 16,0 0-8-16,0 0-2 0,0 0-2 15,0 0-2-15,0 0-1 0,0 0-4 16,67-18-14-16,-45 17-44 0,3 1-81 16,-1-3-140-16</inkml:trace>
  <inkml:trace contextRef="#ctx0" brushRef="#br0" timeOffset="379412.6071">26385 16097 337 0,'0'0'52'0,"0"0"-9"15,0 0-10-15,0 0-10 0,0 0-6 16,0 0-5-16,0 0-3 0,0 0-5 0,0 0-2 16,-64-71-3-16,51 72 1 0,-3 9-1 15,0 3 1-15,3 2-2 0,-1 2 2 16,4 3-2-16,1 0 1 0,0-2 0 15,5-3 0-15,0 2-2 0,2-7 2 16,1 2-1-16,1 2 2 0,0-3-1 0,0 1 2 16,1-2 0-16,7 4-2 0,0-3 1 15,2 3 0-15,2-3-1 0,1 2 1 16,0-1 0-16,2 0 0 16,2 0 0-16,0 0-1 0,0 1 0 0,2 0 0 15,-3-1 1-15,3-1 0 0,-4 1-1 16,-3-5 0-16,0 1 0 0,-4-3 1 15,-5-2-3-15,2 1 3 0,-5-4 0 16,0 0-1-16,0 0 4 0,0 0-1 16,-2 0 1-16,-4 2 0 0,-6 0-1 0,-8-2 3 15,2 0-1-15,-5-4 0 0,5-6 2 16,4-2-2-16,5 1 0 0,3-3 0 16,5-2-1-16,1-3-2 0,1-5 1 15,8 1-3-15,4 0 1 0,4 1 0 16,2 1 0-16,2-1 0 0,2 3 0 15,1 2-1-15,1 2 0 0,-2-2 0 16,2 6 1-16,-1-1-1 0,-1 5 0 16,1 4 1-16,-3 3-2 0,1 0 1 15,-6 5 0-15,0 8-1 0,-5 3 0 0,-1 6 0 16,-3 1 0-16,1 1 1 0,-4 3 0 16,1-1 0-16,1 0-2 0,0-2 2 15,0-1-1-15,0-2 1 0,1-3-1 16,3-3 0-16,-2-3 0 0,0-5-1 15,0-3 2-15,4-2 2 0,5-2 0 16,-2 0 3-16,5-6 0 0,-3-5-1 0,-6-4 3 16,-1-3 0-16,-4-4 2 15,-3-2-2-15,-3-2 2 0,0-2 0 16,-6-3-1-16,-4 1 1 0,-4-1-2 0,-3 4-4 16,-3 4-1-16,-1 5-4 0,-2 7-6 15,-1 8-4-15,1 3-5 0,2 11-19 16,0 9-56-16,3 9-72 0</inkml:trace>
  <inkml:trace contextRef="#ctx0" brushRef="#br0" timeOffset="379928.5899">25506 16844 445 0,'0'0'52'15,"0"0"-17"-15,0 0-10 0,0 0-12 16,0 0-8-16,0 0-2 0,0 0-1 15,0 0 3-15,0 0 1 0,74-9-1 0,-21 9-2 16,13 0-2-16,14 0 0 0,9-3 0 16,8 0 0-16,6-2 0 15,4-1-1-15,4 2 2 0,2-1-4 16,4 2 2-16,3 2-1 0,5-2-1 0,0 3 0 16,6 0-2-16,3-7 0 0,2 3-4 15,6 0-3-15,-2-6-11 0,3 3-11 16,-1-2-15-16,-2 0-11 0,-5 2-27 15,-4 3-19-15,-10 3-33 0</inkml:trace>
  <inkml:trace contextRef="#ctx0" brushRef="#br0" timeOffset="380748.6776">25624 17513 345 0,'0'0'60'0,"0"0"-10"15,0 0-13-15,0 0-9 0,0 0-6 16,0 0-8-16,0 0-8 0,0 0-6 0,0 0-4 16,0 0 0-16,-20-52 1 0,20 52 0 15,0 12 1-15,0 5 1 0,5 6 1 16,0 0 0-16,1 2 0 0,-2-1 1 15,2 2-1-15,0 1 1 0,1-4 0 16,-1 1-2-16,-1-3-1 0,1-5 1 0,-1-1 1 16,0-5 1-16,-2-2 0 0,1 1-2 15,-2-6 1-15,1 2 0 0,-3-5 5 16,0 0 4-16,0 0-3 16,4 0 2-16,2-8-5 0,0-9-2 0,2-7 4 15,-2-3-2-15,-1-4 0 0,-2-2 0 16,-1-4 1-16,-2-5 0 0,0 0 0 15,0-3-1-15,0 3 0 0,0-1-15 16,-1 5 16-16,0 1-16 0,-1 3-4 16,1 2 17-16,1 11-19 0,0 0 19 0,0 10-1 15,0-4 0-15,0 3 0 0,0 0-1 16,1 1-1-16,5 4-2 0,0-1 0 16,4 2 1-16,3 0 0 15,4 1 4-15,4 1-3 0,0 2 1 0,2 1-2 16,2 1-1-16,1 0 2 0,3 0 3 15,4 0 0-15,1 0-2 0,4 0-1 16,1 0-3-16,4 0-1 0,3 0 1 16,4 0-2-16,2 0-1 0,6 0-7 15,4-3-5-15,6-1-18 0,6 0-11 0,1-2-7 16,6-2-18-16,0 1-4 0,2-3-16 16</inkml:trace>
  <inkml:trace contextRef="#ctx0" brushRef="#br0" timeOffset="381668.337">26359 17404 373 0,'0'0'56'0,"0"0"-12"15,0 0-7-15,0 0-11 0,0 0-7 0,0 0-4 16,0 0-13-16,0 0-4 0,0 0-1 16,-13-57-2-16,4 64 4 0,-3 8 1 15,-5 8 0-15,-1 3-3 0,1 3 2 16,0 3 0-16,0-5-2 0,-1 2-2 15,4-3 3-15,-2-4 0 0,3-2 2 16,0-3 0-16,3-5-3 0,4-4 4 16,5-6-2-16,-2 0 3 0,0 1 0 15,0 0 0-15,0 0 4 0,3-3-3 16,-2 0 2-16,2 0-2 0,0 2 0 0,0-2-5 16,0 0-2-16,0 3 2 0,3-3-3 15,10 0 3-15,9-5-3 0,4 2 0 16,-1 0 2-16,-1 1 0 0,1 2-2 15,-2 0 0-15,-3 0-6 0,2 0-4 16,-8 2-14-16,-4 1-10 0,-1-3-6 16,-4 2-5-16,0-2 4 0,1 1-3 0,-5-1 1 15,2 0 4-15,0-3 6 0,0-7 12 16,-3 0 13-16,0-8 3 16,-1-4 8-16,-5 2 2 0,0 3 1 0,-1 2 6 15,1 2 10-15,0-1 7 0,2 4 16 16,-3-5 12-16,4 8 5 0,-3-4 8 15,2 1-8-15,1 5-2 0,2 0-12 16,1 5-9-16,0-1-11 0,0 1-13 16,0-2-8-16,-2 2-3 0,2 0 0 0,-3 2 0 15,2 12 1-15,-2 6-1 0,0 8 0 16,0 1-1-16,1 1 2 0,1-3-1 16,1 2 0-16,-3 2-2 15,2-1-4-15,0 2-4 0,-2 0-2 0,1 1-25 16,1-6-33-16,-1-5-40 0,2-9-79 15</inkml:trace>
  <inkml:trace contextRef="#ctx0" brushRef="#br0" timeOffset="382020.2921">26524 17533 441 0,'0'0'21'0,"0"0"-11"0,0 0-4 16,0 0-2-16,0 0 0 0,0 0 0 15,0 0-3-15,0 0 1 0,-58 87-2 16,58-69 0-16,0 5-1 0,3-4-2 0,5-2 2 16,-1 0-1-16,1-7-3 0,2 3 4 15,-5-7-1-15,4-2 0 0,0 1 2 16,1-5-1-16,0 0 2 0,-3 0 1 15,1-5 3-15,-3-2 0 0,0-2-1 16,-4-2 1-16,1-7-2 0,-2 1 0 0,-2-7-2 16,-4 1 0-16,-2 2 3 15,1-1 0-15,-1 2-2 0,4 3 0 16,1 1-5-16,1 7-1 0,2 1-3 16,0-2-13-16,0 3-18 0,9-3-24 0,4-2-36 15,7 5-24-15,4 1-41 0</inkml:trace>
  <inkml:trace contextRef="#ctx0" brushRef="#br0" timeOffset="382393.2294">26683 17270 300 0,'0'0'45'0,"0"0"6"15,0 0-14-15,0 0-11 0,0 0-12 16,0 0-7-16,0 0-5 0,0 0-3 16,0 0-1-16,11-62 0 0,-1 62 2 15,7 0-2-15,1 0-2 0,-1 9 1 0,-4 5 15 16,-3 4-14-16,-4 2 19 0,-3 1-6 16,-3 1-11-16,0-1 13 0,-4 0-15 15,-6-1 3-15,0-3-1 0,-2 1 1 16,-1-7 2-16,4-1 0 0,-1-2 0 15,3-3-1-15,4-3 0 0,0 1 3 16,3-3-1-16,0 0 1 0,0 0-1 16,0 0-1-16,0 0-1 0,0 0-1 15,3 0 2-15,13 0-3 0,7-3 2 16,5-2-5-16,-1-2 0 0,1 1-2 0,-2 3-6 16,-3-1-5-16,-7 3-35 0,1 1-50 15,-5 0-91-15</inkml:trace>
  <inkml:trace contextRef="#ctx0" brushRef="#br0" timeOffset="382650.9661">26904 17677 547 0,'0'0'34'0,"0"0"-12"0,0 0-9 16,0 0-9-16,0 0-5 0,0 0-1 0,0 0-1 15,0 0 0-15,0 0-1 0,0 0-5 16,51-37-2-16,-33 37-7 0,7 0-11 16,-5 2-19-16,-3 1-21 0,1-1-31 15,-1-2-14-15,-2-2-13 0</inkml:trace>
  <inkml:trace contextRef="#ctx0" brushRef="#br0" timeOffset="382841.3951">27049 17454 391 0,'0'0'71'0,"0"0"-18"16,0 0-11-16,0 0-17 0,0 0-10 15,0 0-9-15,0 0-6 0,0 0-1 16,0 0 2-16,0 0 0 0,-29 26-1 15,26 2 2-15,1 2-6 0,2 0-2 16,0 2-1-16,-1 2-4 0,1-3-8 16,-2 4-26-16,-2-8-48 0,1-5-39 15,-1-2-88-15</inkml:trace>
  <inkml:trace contextRef="#ctx0" brushRef="#br0" timeOffset="383635.6282">27449 17418 510 0,'0'0'26'0,"0"0"-8"0,0 0-5 16,0 0-4-16,0 0-4 0,0 0-4 15,0 0-2-15,0 0-4 0,0 0 2 16,-78-44-1-16,62 60-1 0,4 3-2 16,5-1 1-16,0 3-1 0,4-1 1 0,3 2 3 15,0-4-1-15,3-1 1 0,5 0 0 16,1-1 0-16,2-4-1 0,1-2 0 16,-3-2-1-16,1-1-4 0,-1-2 0 15,-2 0-4-15,5 2-6 0,-6-1-4 16,3 2-7-16,-3-2 5 0,-3-3 7 15,0 0 4-15,-3-3 5 0,0 4 4 16,0 4 3-16,0 0 4 0,-7 4 0 16,0-5 2-16,-6 1-1 0,5-6 6 15,-2-2 4-15,-1 0 4 0,2 0 3 0,-1-2 0 16,0-3-1-16,-2-2-1 0,5-1 0 16,-3-4-1-16,7 4-2 0,2-2-5 15,1-5-1-15,0 1-5 0,10-4 0 16,1 0-4-16,4 1 0 0,5 0 1 15,2 4-3-15,-2-1 2 0,2 0-3 0,-1 5 1 16,-6-2 1-16,1 6 0 16,-8 3 1-16,-3 0-3 0,1 2 0 15,-6 0 0-15,5 0 1 0,-1 0 2 16,5 0-1-16,-1 4 0 0,-5-1-1 0,5 3 1 16,-4-4 0-16,2 5 2 0,2-2-2 15,-4 3-1-15,3-1 2 0,-3 0-1 16,2-2 1-16,-3 5 1 0,1-2-1 15,-2 2 0-15,1 3 1 0,-2-4-2 16,1 11 0-16,-1-10 1 0,2 7 2 0,-2-7-1 16,2 1-1-16,0 1 1 0,1-3-3 15,2 2 2-15,-3-7 0 16,5 1-1-16,-3-4 3 0,5-1-1 16,-1 0 1-16,1 0 1 0,2-3 2 0,-5-4 0 15,2-5-1-15,-4-6 2 0,-3-2-2 16,-2-9 8-16,0 1 1 0,0 1-1 15,-5 0 0-15,-3 1-6 0,-1 1 0 16,-1 3 0-16,-4 4-3 0,3 4 1 16,1 5-3-16,2 5-1 0,3 3-1 0,-5 1 0 15,0 1-1-15,0 12-4 0,-2 3-2 16,2 7-5-16,7-3-6 0,3 3-31 16,3-3-44-16,12-3-64 15,8-5-96-15</inkml:trace>
  <inkml:trace contextRef="#ctx0" brushRef="#br0" timeOffset="384168.4129">27737 17202 334 0,'0'0'56'0,"0"0"-13"0,0 0-14 0,0 0-11 16,0 0-5-16,0 0-2 16,0 0-3-16,0 0-3 0,0 0-4 15,0 0-1-15,0-48-1 0,0 46 0 16,0 2 0-16,5-1 0 0,1 1 0 0,-1-2-1 16,5 2 0-16,-3 0-1 0,0 0 0 15,2 5 1-15,-6-1-1 0,4 3-2 16,-6-3 3-16,1 2 0 0,1 4 1 15,-3-3 20-15,0 6-17 0,0 4 14 16,0-6-15-16,0 1-1 0,-2-8 2 0,2 5-2 16,0-9 0-16,0 0 1 0,0 4 0 15,0 1-1-15,0 0 2 0,0 2-2 16,0-7 1-16,0 0 1 16,0 0 11-16,0 1-9 0,0 0-2 0,0 3 0 15,0-4-12-15,0 1 16 0,0 0 1 16,0 2 6-16,0-1 12 0,0-2-11 15,2 1 9-15,-2 1-18 0,0-2-13 16,1 0 10-16,-1 2-15 0,2-2 14 16,-2 0-2-16,5 0 1 0,0 0 0 0,8-2 1 15,4-1-1-15,3-3 1 0,8 1 0 16,-2 1 0-16,0-4-1 0,2 4 1 16,-2-3-3-16,-3-4-17 0,-9 4 14 15,2 2-21-15,-7 0 9 0,-5 5-25 16,6 0-49-16,-6 0-77 0,1 0-87 15</inkml:trace>
  <inkml:trace contextRef="#ctx0" brushRef="#br0" timeOffset="384529.976">28006 17520 478 0,'0'0'58'15,"0"0"-16"-15,0 0-12 0,0 0-14 16,0 0-7-16,0 0-5 0,0 0-2 0,0 0-1 16,0 0-2-16,0 0 1 0,20-2-3 15,10-1 2-15,4 3-1 16,0 0-2-16,3 0 0 0,-2 0-3 16,0 0-2-16,-4 1-8 0,-3 3-10 0,-9-4-22 15,2 0-31-15,-4 0-47 0,-1 0-37 16</inkml:trace>
  <inkml:trace contextRef="#ctx0" brushRef="#br0" timeOffset="384741.0301">28255 17386 430 0,'0'0'65'16,"0"0"-20"-16,0 0-18 0,0 0-13 15,0 0-4-15,0 0-5 0,0 0-1 16,0 0-2-16,0 0-3 0,-50 87 1 16,47-65-2-16,2 3 0 0,-1-2-5 15,2 4-5-15,-1-2-13 0,1-2-30 0,-2-3-47 16,0-6-47-16,-1-5-94 0</inkml:trace>
  <inkml:trace contextRef="#ctx0" brushRef="#br0" timeOffset="385216.6395">28522 17369 524 0,'0'0'28'0,"0"0"-3"0,0 0-26 15,0 0 5-15,38-77-3 0,-23 70 1 16,-1-1-2-16,1 3-2 0,-4 2 0 0,1 1-3 16,0 2 0-16,-2 0-1 0,3 0 0 15,-6 7 0-15,2 4 11 0,-4 1-13 16,-4-1 14-16,1 5-10 16,-2 1-1-16,-2 1 0 0,-4 4 2 0,-1-5-1 15,1-4 4-15,-1 0-1 0,1-6 4 16,2 3-5-16,-1 0 0 0,4-7 1 15,0 2 2-15,1-5 1 0,0 0 0 16,0 0-2-16,0 6-2 0,0-1 4 16,4 0-2-16,0 3 1 0,5-5 0 0,-1 1-3 15,-3-3 3-15,4 0-1 0,-5 0 1 16,1-1-1-16,0 2 1 0,-5-2 2 16,0 0-2-16,0 0 3 0,0 3 0 15,0 2-2-15,0 0 2 0,-2 2-3 16,-7 3 1-16,3-2 0 0,-6 0-5 15,-1 1 2-15,4-3-2 16,-4 6-3-16,2-5-1 0,4-2-6 0,1 3-12 16,0-4-29-16,3-1-35 0,-1 0-33 15,3 2-47-15</inkml:trace>
  <inkml:trace contextRef="#ctx0" brushRef="#br0" timeOffset="385601.7457">28849 17433 368 0,'0'0'74'0,"0"0"-11"0,0 0-16 15,0 0-10-15,0 0-8 0,0 0-10 16,0 0-8-16,0 0-4 0,0 0-8 0,0 0 0 16,17-43-3-16,-17 43 1 0,0 0 2 15,2 0 0-15,-2 0 1 0,0 13-1 16,0 4 0-16,0 3-1 0,0-2 2 15,-3-1-2-15,3-4 2 0,-2 7-1 16,2-10-2-16,0 1 1 0,0 1 1 0,0-10-1 16,3 5 2-16,0-4 2 0,6-3-2 15,-2 0 0-15,0 0 1 16,3-12 0-16,0 0-1 0,-1-6 0 16,-2-2 3-16,-2-3 0 0,-1-2-2 0,-3 1 0 15,-1 0-1-15,0 8 0 0,0-1-1 16,-3-2-1-16,-5 5-16 0,-1-2 11 15,-1 5-16-15,2 8 4 0,-3 1-11 16,0 2-21-16,-2 2-2 0,3 7-48 16,1 2-8-16,3-6-77 0</inkml:trace>
  <inkml:trace contextRef="#ctx0" brushRef="#br0" timeOffset="386003.9663">29024 17022 316 0,'0'0'58'0,"0"0"-16"0,0 0-13 0,0 0-12 0,0 0-4 15,0 0-5-15,0 0-3 0,0 0-3 16,0 0-4-16,53-60 1 0,-48 60 0 15,5 2-2-15,-3 3 3 0,-1 4-2 16,-2-1-1-16,-2 2 2 0,-1 7 0 16,-1-2 1-16,-1 3 2 0,-7 0-2 15,-1 1 0-15,-2-3 0 0,1 0-1 16,1-5 1-16,-1 0 1 0,4-3 1 0,1-1-2 16,0 3 2-16,2-7-1 0,2 1-1 15,1-4 4-15,0 0-1 0,0 0 2 16,0 3 1-16,3 0-4 0,8-1 1 15,7-1-2-15,1-1 1 0,7 0-1 16,-2 0-1-16,-7 0-3 0,1-1 1 0,-5-1 2 16,0 2-2-16,3 0-4 0,-11 0-1 15,3 0-7-15,-8 0-21 16,0 0-28-16,0 0-44 0,1 0-59 16</inkml:trace>
  <inkml:trace contextRef="#ctx0" brushRef="#br0" timeOffset="386754.1814">26698 17099 169 0,'0'0'36'0,"0"0"-4"0,0 0-3 16,0 0 0-16,0 0 3 0,0 0-4 15,0 0-3-15,0 0-7 0,0 0-8 16,0 0-3-16,12-24-1 16,4 21 0-16,7 1 1 0,0 0 2 0,6 0 3 15,5-1 0-15,6 3-1 0,5-7-1 16,4 5 2-16,3-4-5 0,6 1 1 15,4-5-3-15,2 2-1 0,3-1-2 16,3-2 0-16,-2 0 0 0,1-1 0 16,1 0-1-16,-1-2-2 0,1 1 1 0,-1 1 0 15,6 0-1-15,0-1 0 0,2 1-1 16,-2 2 0-16,2-1-2 16,-3 2-1-16,-3 2 0 0,-1 4-4 15,-2-1-2-15,-3 3 2 0,2 1 2 0,-1 0 2 16,0-4 1-16,-4 0-1 0,-3 0 2 15,-6-4 1-15,-5 1 2 0,-7-4 1 16,-7 2 1-16,-3 1 0 0,-11 1 2 16,-6 0 0-16,-3 4 2 0,-6 0 0 15,0 2 0-15,-5 1-7 0,0-1-6 0,0 1-5 16,-2 0-11-16,-14-2-26 0,-4 2-47 16,-8 0-113-16</inkml:trace>
  <inkml:trace contextRef="#ctx0" brushRef="#br0" timeOffset="388182.8723">29546 15742 357 0,'0'0'43'0,"0"0"-19"0,0 0-12 15,0 0-10-15,0 0-2 0,0 0 1 16,0 0-1-16,-77 26 1 0,61-6 0 0,5 3 4 16,2 2-4-16,-1 2 4 0,4 1-2 15,0 1-2-15,2-2-1 16,1 1-1-16,0-1 1 0,2 0-2 16,-1-2 2-16,2-2 0 0,0-6-1 0,0 0 0 15,0-2 0-15,6-3 0 0,3 5 2 16,1-6 0-16,6-4 3 0,4-2-2 15,2-5 1-15,5 0-1 0,4-3-1 16,0-5 2-16,1-3-2 0,-1 1 2 16,-4-4 3-16,-2 2-1 15,-5-2 3-15,-6 2 4 0,-3 2-1 0,-5 5 5 16,-1-2-2-16,-2 4-1 0,-2-2-3 0,2 2-2 16,-3-2-5-16,0 1-2 0,-7-1-1 15,-9 2-2-15,0 3 0 0,-7 5 0 16,0 7 0-16,0 4-3 0,4 6 0 15,2 2 0-15,4 0 1 0,1 2-2 16,5-1 2-16,4-7-1 0,3 0-1 16,0 0 0-16,1-1 1 0,4-2 1 15,3-3 1-15,2-3 1 0,-1-3 0 0,7 1 1 16,0-6 1-16,-5-1 0 16,7 0-1-16,-2-4 3 0,-5-4 1 0,4-3 0 15,-5-4 0-15,-3-2 1 16,-1-2-1-16,-1-1 2 0,-2-3-1 0,-3-1 1 15,0 1 0-15,0 0-2 16,0 0-2-16,-5 3 3 0,1 7-2 0,-2 1 1 16,3 3 3-16,0 4-4 0,1 2 2 15,2 3-2 1,0 0-2-16,0 0-2 0,0-8-1 0,0 3 0 0,3-2 1 0,8 0 0 16,-4 1 0-16,9-1-1 0,2 5 1 15,0 1-1-15,6-3 1 16,1 1 1-16,-1 0-2 0,1-2 3 0,0 3 1 15,-2-3 0-15,-7 2 1 0,0-1-1 16,-6 1 1-16,-6 1 3 0,2 0 1 16,-6 2 0-16,0-1 0 0,0 1-3 0,0-2-1 15,1 1-2-15,-1 1 2 0,-1-2-2 16,-12 2-2-16,-2 0 2 16,-6 2-4-16,4 6 1 0,3 2 2 0,3 2-4 15,1-2 4-15,4 1 0 0,2 4-1 16,4 2 0-16,0 3 0 0,0 0 0 15,4-2-1-15,6 0 1 0,4 0 1 16,1 0 1-16,1-1 1 0,-1-3-1 16,-1 0 0-16,-4-4-1 0,-3-1 0 15,0-1 0-15,-5-5-1 16,1 6 1-16,-2-4 1 0,-1-1-1 0,0 5 1 16,-4-1-1-16,-9-1 1 0,-5 4 0 15,-2-5-3-15,-1-1-2 0,0-2-1 0,4-3-6 16,-1 1-7-16,6-1-21 15,1 2-34-15,0 1-42 0,7-2-85 0</inkml:trace>
  <inkml:trace contextRef="#ctx0" brushRef="#br0" timeOffset="388757.8204">30253 15988 421 0,'0'0'62'0,"0"0"-16"0,0 0-16 16,0 0-10-16,0 0-9 0,0 0-6 15,0 0-3-15,0 0-1 0,0 0-1 16,-65-11 0-16,49 28-1 0,0 4-2 0,1 5 1 16,3 3-1-16,1 5 0 0,3-1 0 15,-1 2-2-15,5-3 0 0,2-2 0 16,2-4-2-16,0-3 0 16,2-4 4-16,2-6-3 0,5-3 2 0,2-2 1 15,-2-4 1-15,8-1-1 0,1-3 3 16,2-3 0-16,6-7 2 0,-2-4 1 15,-3-3 0-15,-1-6 2 0,-1-2 1 16,-3-3 1-16,-2-1 2 0,-4 1 0 16,-1-3 1-16,-1 1 0 0,-5 1-1 15,-1 3 0-15,-2 2-1 0,-3 3 2 16,-7 3-2-16,-2 4-2 0,-3 3-3 16,3 4-1-16,-3 4-3 0,-2 1 0 15,-1 2 0-15,-2 2-1 0,6 3 1 0,4 3-1 16,1 5-1-16,2-4 1 15,3 6-1-15,2 1 1 0,2-1 0 16,2 7-1-16,8-4 1 0,0-1 2 0,3-2-2 16,3 0 1-16,0-1-2 0,1-1-1 15,0-3 0-15,2-1-8 0,0 0-11 0,-1 0-22 16,2 0-30-16,-7-3-45 0,4 2-49 16</inkml:trace>
  <inkml:trace contextRef="#ctx0" brushRef="#br0" timeOffset="389149.5408">30416 16319 501 0,'0'0'51'0,"0"0"-15"0,0 0-13 16,0 0-10-16,0 0-5 0,0 0-6 15,0 0-2-15,0 0 0 0,0 0-2 16,0 0 1-16,0 0-2 0,33-17 0 0,-12 17 0 16,-5 0 0-16,-2 5-2 0,-1 1 1 15,-4 0 1-15,1 6-1 0,-3-6 3 16,-5 7-2-16,-2 3-1 16,0 4 3-16,-9-1-5 0,-3 3 5 0,-1-1 4 15,-4 0-4-15,2 4 6 0,-3-1-5 16,2-1-2-16,1-2 4 0,4-2-4 15,-1-1 2-15,7-5 0 0,0 2 0 16,4-6 2-16,1 3-2 0,1 3 0 16,8-1-2-16,7 2 1 0,1-4 1 15,6-6 1-15,5-2-2 0,2-2 1 16,5-2 1-16,3-2-4 0,-2-4-4 16,1 2-14-16,-2-4-34 0,-6-1-70 15,-3 1-90-15</inkml:trace>
  <inkml:trace contextRef="#ctx0" brushRef="#br0" timeOffset="389408.8271">30810 16094 553 0,'0'0'36'0,"0"0"-11"15,0 0-12-15,0 0-6 16,0 0-6-16,0 0-4 0,0 0-4 0,0 0-2 16,0 0-6-16,92-62-19 0,-66 64-41 15,-1 3-61-15,-1 5-87 0</inkml:trace>
  <inkml:trace contextRef="#ctx0" brushRef="#br0" timeOffset="389609.1653">30757 16281 555 0,'0'0'42'0,"0"0"-18"15,0 0-14-15,0 0-7 16,0 0-4-16,0 0-4 0,0 0-1 0,93-9-6 16,-63 9-16-16,-1 0-59 0,3 0-92 0,0 1-107 15</inkml:trace>
  <inkml:trace contextRef="#ctx0" brushRef="#br0" timeOffset="390552.136">32003 15159 471 0,'0'0'46'0,"0"0"-10"15,0 0-13-15,15-83-5 0,-7 68-9 0,1-1-2 16,-4 4-3-16,5 3-3 0,-4 1-2 16,3 3 5-16,2-2-7 0,-1 4 4 15,2-1-5-15,1 4-1 0,5 0 0 16,-1 1 1-16,2 9-2 0,-4 0 0 15,-3 5-1-15,0 2 2 0,-5 1 3 16,-1 5 2-16,-3-1 3 0,-2 2-3 16,-1-2 3-16,0 1-3 0,-1-1-1 15,-7-1 1-15,1-3-2 0,-3-2 3 16,3-4-3-16,-1 1 3 0,4-6-1 0,1-4 0 16,2 2 1-16,1-5 0 0,-2 0 1 15,2 0 2-15,0 0 1 0,0 0-1 16,0 2-1-16,3 1-1 0,9-2 0 15,-2 1-2-15,4-2 1 0,4 1-2 16,-4-1 0-16,4 3 0 0,0 0-2 0,0 2-2 16,1 1 2-16,-2 1-2 0,-4 4 2 15,-3-3 1-15,-4 4-3 16,-5 1 1-16,-1 2-4 0,-11 5 0 16,-5-2 0-16,-4-1 1 0,-5-2 0 0,0-1-8 15,-2-2-4-15,-1 1-5 0,4-3-7 16,5-2-10-16,9-6-12 0,6 1-12 15,-1-3-10-15,1 0-23 0</inkml:trace>
  <inkml:trace contextRef="#ctx0" brushRef="#br0" timeOffset="390881.5611">32562 15299 429 0,'0'0'57'16,"0"0"-11"-16,0 0-9 0,0 0-10 15,0 0-6-15,0 0-3 0,0 0-9 16,0 0-7-16,0 0-4 0,0 0-3 16,10-41 1-16,-10 41 2 0,-5 6 1 15,-2 7 0-15,-4 7-1 0,2-1 0 0,0 3-8 16,0-2 6-16,4-6-6 0,1 1 7 16,4-4 0-16,0-5 0 0,0 3 1 15,0-4 2-15,0-1 2 0,3 0-2 16,1-4 10-16,4-4-7 0,4-8 6 15,3-7-3-15,-3 0-1 0,-1-4 3 16,-5-1-2-16,-2 1 5 0,-2-2-7 16,-2 7 7-16,0 0-9 0,0 0-6 15,0 6 5-15,0-4-15 0,-5 9 7 16,-3 5-7-16,-7 2-7 0,2 3 0 0,-5 17-35 16,3 5-71-16,-7 6-147 0</inkml:trace>
  <inkml:trace contextRef="#ctx0" brushRef="#br0" timeOffset="391298.6207">31356 15918 473 0,'0'0'64'0,"0"0"-21"15,0 0-17-15,0 0-12 0,0 0-5 16,0 0-4-16,0 0 0 0,0 0 0 16,0 0-1-16,84-23-2 0,-43 23 0 15,6 0-1-15,8 5-1 0,7 0 0 0,8-3-1 16,7 2 5-16,8-3-2 0,3-1 1 16,8 1-1-16,2 3-8 15,4-1-2-15,0 2-6 0,-4 0-10 16,-5-3-41-16,-13 0-59 0,-9-2-156 15</inkml:trace>
  <inkml:trace contextRef="#ctx0" brushRef="#br0" timeOffset="392442.2169">30772 16919 390 0,'0'0'58'0,"0"0"-17"16,0 0-15-16,0 0-13 0,0 0-10 16,0 0-5-16,0 0-1 15,0 0 2-15,0 0-2 0,-4 8 1 16,8 20 1-16,1 5-1 0,-1-1-1 0,1 4 0 16,1 3-2-16,-1-1 4 0,2 1 13 15,-1-1-12-15,2-1 12 0,1-4-3 16,-2-1-12-16,1-8 12 0,0-1-10 15,-4-8 0-15,-1-4 1 0,0-3-1 16,-1-3 1-16,-1 0 0 0,1 1 3 0,-2-6 6 16,0 0-1-16,0 0-1 0,1 0-1 15,2-8-4-15,1-7 2 0,2-5 1 16,0 1 1-16,-2-8-12 16,1 0-2-16,-1-1 3 0,0-2-6 0,3-1 13 15,-2 2 0-15,1-3 1 0,-1 4-1 16,0-4 0-16,-1 1 1 0,0-2-2 15,-1-2 3-15,-1-3-2 16,-1 0 2-16,-1-1-2 0,1 0 2 16,2 4-2-16,2 2 0 0,-1 3-1 15,2 4 0-15,4 3-1 0,-1 5-3 0,-3 4 0 16,5 6-1-16,-5 3-3 0,3 2 4 16,1-1-1-16,1 4 1 0,4 0 0 15,-5 0-1-15,3 5 2 0,-6 2-2 0,0-3 2 16,3 0 0-16,-4 2 1 0,2-1 0 15,-6-2 0-15,1 2-2 0,-3-5 3 16,0 0 0-16,0 0 2 0,2 0 0 16,-1 0 0-16,2 2 0 0,-2-2 3 15,-1 0-1-15,2 1 0 0,-2-1 0 0,1 0-2 16,-1 1 0-16,2-1-1 0,-2 0 1 16,1 0-1-16,-1 0 1 0,2 0 1 15,-2 0-2-15,1 0 0 0,-1 0 0 16,6 0-1-16,4-2-1 0,9 0 2 15,8-3 1-15,7 3 1 0,6 2 1 0,6-1-2 16,5 1-1-16,4-5-1 16,4 2-1-16,6 0 1 15,7-3-2-15,8 1 1 0,11-4 5 0,15 1-1 16,10-2 0-16,15-1-1 0,4 3 1 0,-4-2-2 16,-6 1 2-1,-11 2-3-15,-11 0-7 0,-7 0-2 0,-2 2 0 0,-4 1-1 16,0 0 0-16,-4 3-4 0,-3 1-7 15,-8 0-18-15,-8 5-26 0,-11 4-33 16,-11 0-50-16</inkml:trace>
  <inkml:trace contextRef="#ctx0" brushRef="#br0" timeOffset="393624.9182">31511 16959 353 0,'0'0'60'0,"0"0"-16"15,0 0-18-15,0 0-8 0,0 0-8 16,0 0-7-16,0 0-3 0,0 0-1 16,0 0-2-16,-38-28 3 0,12 46-3 15,2 3 1-15,2 0-1 0,0 4-4 0,2-4 3 16,1 0 1-16,1-1-1 0,-1 0 1 16,4-5 2-16,4-6-2 0,-1-1 3 15,5-2 0-15,4-5 0 0,0 2 1 16,3-3 1-16,-1 0 0 0,1 0 2 15,0 0-3-15,-2 0 0 0,2 0-1 0,0 0 0 16,0 2 0-16,0-1 0 0,9 2 2 16,4 2-4-16,7 2 4 15,-1-5-5-15,-6 1 0 0,4 2-1 16,-2-4 0-16,-2 0-2 0,3 4 2 0,-6-3-2 16,-5-2-3-16,6 1 1 0,-7 1-2 15,1-2-2-15,0 1-4 0,-5-1-11 16,0 0-7-16,0 0-5 0,2 0-1 15,-1 0 1-15,3 0-4 0,-2-4-1 16,1-1 5-16,-3-5 13 16,0 3 12-16,0-6 13 0,0 1 4 0,0 0 2 0,0-1 6 15,0-2 8-15,0 3 13 16,0-2 14-16,-2 2 8 0,2 6 8 16,0 3-7-16,-1-4-3 0,-1 2-9 0,1-1-11 15,1 1-8-15,0 5-9 0,-3-1-9 16,3 1-4-16,0 0-4 0,0 0 1 15,0 0 1-15,0 12-1 0,0 8-1 16,-1 4 0-16,-2 2 0 0,0 1-2 16,-3 3 1-16,0 2 13 0,0 0-17 15,-2 5 8-15,2-3-5 0,0 2-44 16,2-3-16-16,-1-5-58 0,3-12-39 16</inkml:trace>
  <inkml:trace contextRef="#ctx0" brushRef="#br0" timeOffset="394008.6896">31648 17070 448 0,'0'0'30'0,"0"0"-16"0,0 0-11 0,0 0-3 16,0 0-3-16,0 0 1 0,0 0-1 15,0 0-1-15,0 0 0 0,-67 90 1 0,59-70 2 16,5 2-2-16,2 0 18 0,1 1-16 16,1-3 13-16,5-1-15 15,5-4 1-15,0-3 12 0,2-3-12 16,0-2 11-16,0-5-10 0,1-2-10 0,1-1 11 16,2-9-9-16,-5-1 12 0,-2-1-2 15,0-4 4-15,-4 0 0 0,-3 2-18 16,-3-6 16-16,0 1-14 0,-3-3 13 15,-6-5 3-15,-2 4-3 0,0 2 2 16,4 7-2-16,0-1-2 0,1 6-2 0,2 0-3 16,-1 0-10-16,4 4-43 15,-1 2-51-15,2-1-61 32</inkml:trace>
  <inkml:trace contextRef="#ctx0" brushRef="#br0" timeOffset="394392.2856">31768 16795 262 0,'0'0'33'0,"0"0"-14"0,0 0-12 0,0 0-5 15,0 0-1-15,0 0-3 0,0 0 0 16,0 0-1-16,0 0 1 0,0 0 1 16,47-21 1-16,-41 30 1 0,-6 3 1 15,0 7 3-15,-6-1 3 0,-6 6-2 0,-4-3 3 16,-1-1 1-16,-2 2-2 0,-1-7 0 16,2 0-1-16,6-6-3 0,6-3 2 15,0 0-3-15,3-3 0 0,0 0 1 16,2 2 1-16,1-4 2 0,2 5 2 15,10 0-3-15,5 1 1 0,5-4-5 0,4-2-2 16,3-1 0-16,3 0-2 0,0 0 1 16,3-4 4-16,-1 1-4 15,-2-2 4-15,-6 0-7 0,-6 1 1 16,-4 1-2-16,-7-2 0 0,-5 3-7 16,1 1-29-16,-5 1-40 0,0 0-47 0</inkml:trace>
  <inkml:trace contextRef="#ctx0" brushRef="#br0" timeOffset="394669.382">31956 17231 471 0,'0'0'46'0,"0"0"-16"0,0 0-12 16,0 0-8-16,0 0-6 0,0 0-2 0,0 0-1 15,0 0-2-15,0 0 0 0,100-62 2 16,-74 61-6-16,3 1 4 0,-2 0-9 16,0 0-1-16,0 0-7 0,-2 0-13 15,-8 1-26-15,-1 5-36 0,-7-3-36 16,-4 0-40-16</inkml:trace>
  <inkml:trace contextRef="#ctx0" brushRef="#br0" timeOffset="394872.0892">32186 17101 462 0,'0'0'60'0,"0"0"-24"16,0 0-16-16,0 0-12 0,0 0-6 15,0 0-1-15,0 0-2 16,0 0 0-16,0 0-1 0,0 0-2 0,-36 64-1 0,30-34 1 16,3 5 9-16,2 4-4 15,-1 4-10-15,0-1-27 0,-2-3-58 16,-2-5-52-16,-2-7-109 0</inkml:trace>
  <inkml:trace contextRef="#ctx0" brushRef="#br0" timeOffset="396005.4745">32540 17122 394 0,'0'0'59'0,"0"0"-14"0,0 0-12 15,0 0-10-15,0 0-8 0,0 0-12 16,0 0 3-16,0 0-9 16,0 0 5-16,3-66-2 0,-3 66-1 0,0-1 4 15,0 0-7-15,0-1-1 0,0 1 2 16,0 1-9-16,0 0 8 0,0 0-1 15,0 0 1-15,0 0 1 0,0 0 0 16,0 0 7-16,0 0-7 0,0 0 9 16,0 0-7-16,0 0 1 0,2 0-1 15,-1 0 1-15,1 0 0 0,-2 0 0 0,0 0 1 16,1 0 0-16,-1 1 1 0,0-1-7 16,0 2 5-16,0-2-5 0,0 1 1 15,0-1 5-15,0 1-5 0,0-1-6 16,0 2 2-16,0 0-1 0,0 1-1 15,0-3 11-15,0 1-5 0,0 1 2 0,0 0 0 16,0 0 1-16,5-2 2 16,-1 0 1-16,2 2 0 0,-1-1 0 15,-2-1 1-15,2 0 2 0,-1-1 0 16,2-5 1-16,-3 3 0 0,-2-2-2 0,2 2 2 16,-3 3-3-16,0-4 0 0,0-3-1 15,0 3-2-15,0 0 0 0,-3 4-1 16,-1-3 0-16,-6 3 0 0,-5 0-6 15,7 0 4-15,-6 5-6 0,2 5 4 16,6-3 3-16,-3 4-1 0,5-2 0 0,2 0 0 16,2 0-1-16,0 3 1 0,0 1-1 15,3-3 1-15,4 4 6 16,-1-4-7-16,0-2 7 0,4 2-6 16,-6-3 2-16,2 1 0 0,2-3 0 15,-3 2 0-15,4-2 0 16,-3 1-1-16,4 3 1 0,-4-4 15 0,5 6-16 0,-5-4 22 15,-2 2-20-15,4 7 3 0,-5-11 6 16,0 4-12-16,2-2 10 0,-2-3-5 16,-2-2-4-16,2 3 4 0,-3-3-2 0,-1 1 0 15,-9 3 1-15,-5-2-5 16,5-3-3-16,-13 1 5 0,0-2-13 16,-1 0 20-16,-5-6-8 0,10 3 9 15,3-2 2-15,9 3-1 0,-1-5 0 0,1 0-16 16,0-9 12-16,4-2-13 0,5 0 13 15,12-5-3-15,9 3 5 0,7 2-5 16,-1 1 6-16,0 2-1 0,-3 1-8 16,-4 4 7-16,-2 2-5 0,-8 1-2 15,1 1 1-15,-2 2 1 0,-6 3-2 0,5-2 1 16,-4 3 0-16,-1-1 0 16,5 1-1-16,-5 0 0 0,2 1 2 0,2 3-1 15,-5 4 1-15,2 1-1 0,-3-1 1 16,1 2-1-16,-2 1 1 0,1 0-1 15,-3 1-1-15,0 6 1 0,1-1 2 16,-1 3 11-16,1-4-14 0,5 4 14 16,-2-2-6-16,2 5-7 0,0-9 8 15,0-4-9-15,-2-2 1 0,0-5 0 16,-1 0 1-16,2-3 1 0,0 0 2 0,3 0 1 16,5-10-11-16,-9 3 13 0,2-9-8 15,-3-4-3-15,-3 1 14 0,0-12-14 16,0 6 14-16,0 0 1 0,0 0-2 15,0 3 1-15,-3 0-1 0,0 5 1 16,-2 1-3-16,3 5 1 0,-1 2-4 0,-3-2-3 16,5 7-5-16,-1 1-6 0,2 3-3 15,-4 0-10-15,-3 6-34 16,-2 5-58-16,-7 5-91 0</inkml:trace>
  <inkml:trace contextRef="#ctx0" brushRef="#br0" timeOffset="396524.2228">32818 16859 465 0,'0'0'45'0,"0"0"-15"0,0 0-11 16,0 0-9-16,0 0-4 0,0 0-3 16,0 0-1-16,0 0 0 0,0 0-1 15,0 0-1-15,0-47-2 0,0 46 0 0,0-1 0 16,0 0 0-16,2 1 0 0,-1 0 0 16,0 1 0-16,1-3 1 0,-1 3-2 15,1 0 1-15,2 0 0 0,1 0 2 16,-2 3-3-16,2 3 4 0,-2-2-2 15,-2 3 0-15,1 1-1 0,-2-1 0 16,0 5 1-16,1 0 0 0,-1 1 1 16,0 0-1-16,0-1-1 0,0 0 1 15,-1-1 0-15,-1-1 1 0,1-1-1 16,-3 4 0-16,3-11 0 0,1 3 2 16,0-5-1-16,-2 0 2 0,2 0-1 0,0 1 4 15,-1 1 1-15,1 0 3 0,-2-1 1 16,2 1 0-16,-1-1-2 0,1-1-1 15,0 0-3-15,0 3-3 0,0-3 1 16,0 0-2-16,0 0 1 0,7-6-1 0,7-3 1 16,2-2-3-16,4 2 2 0,1 0-1 15,-1 0 0-15,2 0 2 16,-2 0-2-16,-4 1-2 16,-2 1-1-16,-2 4-2 0,-3 0-8 0,0 3-12 0,0 0-37 15,-6 0-52-15,0 6-101 16</inkml:trace>
  <inkml:trace contextRef="#ctx0" brushRef="#br0" timeOffset="396886.8488">33019 17210 490 0,'0'0'34'0,"0"0"-12"0,0 0-9 15,0 0-8-15,0 0-5 0,0 0-3 16,0 0-1-16,0 0 2 0,0 0-2 15,0 0 0-15,-10-15 2 0,14 15-2 0,7 0 1 16,6 0 0-16,-7 0-4 0,6 3 1 16,-6 1-3-16,2-4-2 15,-1 3-5-15,-5-3-13 0,4 3-18 16,-3-3-18-16,-1 0-22 0,3 0-13 0,-6 0-10 16</inkml:trace>
  <inkml:trace contextRef="#ctx0" brushRef="#br0" timeOffset="397082.1494">33112 17118 363 0,'0'0'60'0,"0"0"-11"0,0 0-10 15,0 0-13-15,0 0-7 0,0 0-8 16,0 0-4-16,0 0-3 0,0 0-1 16,0 0-1-16,-30 4 1 0,21 16-4 0,1 0-1 15,0 3 0-15,4 0-1 0,-1 4 11 16,1 3-3-1,2-2 0-15,-1 6-4 0,0-7-11 0,1 2-8 16,-4-3-16-16,3-5-30 0,0-4-52 0,2-8-50 16</inkml:trace>
  <inkml:trace contextRef="#ctx0" brushRef="#br0" timeOffset="397922.6736">33230 17064 425 0,'0'0'35'0,"0"0"-13"0,0 0-12 16,0 0-7-16,0 0-1 0,0 0-4 15,0 0 0-15,0 0 4 0,0 0-2 16,37-38 3-16,-32 38 1 0,8 0-8 15,-2 2-1-15,-3 3 1 0,1-1-1 0,-6-3 2 16,2 5 0-16,-3 1-2 0,-1 0 0 16,1 3 0-16,-2 0 1 15,-2 7 1-15,-5-2 3 0,-6 8-3 16,2-8 2-16,-1 5 1 0,-1-5-1 0,6-3 1 16,1-5-5-16,4-4-2 15,1 2 1-15,-1 0 2 0,1-1 4 0,1 1 0 16,0 1 1-16,0-3 1 0,0 1 0 15,1 2 1-15,4-4-1 0,-1 0 4 16,1 0-1 0,-2 0 1-16,1-1 9 0,0 1-14 0,2 2 0 0,-6-4 2 0,0 2 1 15,0 5-1-15,-9 6 11 16,-2 2-10-16,-2 2-10 0,1-9 0 16,2 1 0-16,3-3 9 0,4-5-3 15,-4 5 7-15,5-1-9 0,-1-4 0 0,2 5-3 16,1-6 2-16,0 0-2 0,0 0-2 15,0 0-2-15,3 0-11 0,11 0-23 16,4 0-27-16,5-3-12 0,-2-5-2 16,0 5 28-16,-3-7 20 0,1 0 18 15,-4 2 11-15,-2-3 2 0,-3 2 10 0,-1-2 6 16,-2-3 4-16,0 6 8 0,0-8 12 16,-1 3 6-16,-2-2 5 15,2-1 5-15,-1 2-1 0,-1-3 0 0,-1 7-3 16,0-8-3-16,-1 8-6 0,-2 5-7 15,2 0-7-15,-2 5-9 0,0-1-6 16,0 1-7-16,0 0-2 0,0 0 0 16,0 0 1-16,-4 7-1 0,-4 7 1 15,-2 1-1-15,3-2 0 16,1-1-1-16,2 3 1 0,-2-6-2 0,2 6 1 0,1-4-1 16,2-4 1-16,-1 5 0 0,2-7 0 15,0 6 9-15,0 1-10 0,0-4 10 16,2-1-8-16,-1-4-2 0,2 1 2 15,-3-4-9-15,3 0 7 0,2 0 3 16,3-2-1-16,0-3 0 16,-2-2 2-16,4-9-12 0,-4 5 11 0,3-7 0 15,-2 3-1-15,-1 2 3 0,-4 3-3 16,0-2 1-16,1 2 0 0,-3-2 0 0,0-1 2 16,0 7-2-16,0-6 0 0,0 8-2 15,0-4-3-15,0 3-12 16,0 5-20-16,0-1-38 0,0 1-50 0,0 0-75 15</inkml:trace>
  <inkml:trace contextRef="#ctx0" brushRef="#br0" timeOffset="398403.0341">33375 16747 466 0,'0'0'46'16,"0"0"-18"-16,0 0-13 0,0 0-9 0,0 0-3 16,0 0-2-16,0 0-1 0,0 0 0 15,0 0 0-15,0 0-1 0,48-25 1 16,-37 25-1-16,-4 2-1 0,1 3 2 15,-2-1-4-15,1 3 2 0,-5-4 0 16,3 6 0-16,-4-5-1 0,1 1 2 16,1 1-1-16,-3 0 2 0,0 0 0 15,0 5-1-15,0 1 1 0,0-3-1 0,-2 2 1 16,-1-3 0-16,-1 7 1 0,0 1-1 16,-3 4-1-16,2-5 0 0,1 0 1 15,1-7 0 1,1-4 3-16,1 0-3 0,1-4-1 0,0 5 0 0,0 1 0 15,0 2 2-15,0 0 1 16,0-6 0-16,1 1 2 0,2 2-2 0,2-5 0 16,1 0 0-16,5 0-1 0,-1 0 0 15,3 0 1-15,6 0-2 0,0-3-2 16,4-4 2-16,2-1-3 0,-1-3-29 0,2 2-4 16,3-1-5-16,1 2-14 0,4 0-24 15,-3 4-91-15</inkml:trace>
  <inkml:trace contextRef="#ctx0" brushRef="#br0" timeOffset="419035.9034">17253 15659 66 0,'0'0'22'0,"0"0"-3"0,0 0 0 16,0 0-3-16,0 0-2 0,0 0-4 15,0 0-3-15,0 0-3 0,-80-41-1 16,67 39-2-16,3 1 0 0,-3 1 0 16,1 0 0-16,1 0 2 0,-6 0-2 15,6 0 0-15,-4 1 0 0,-2 5-1 16,0 2 0-16,-3 2-1 0,-2 1 1 0,-1 3-3 16,2 1 1-16,0 2 1 0,0 1 0 15,0 1 1-15,2 1-2 0,1 2-1 16,0 2 0-16,-2 0 2 0,3 2 1 15,-1 1 1-15,1 1-1 0,-2 0-1 16,3 1-2-16,0 0 0 0,-2 2 1 0,-1-3-1 16,1 1 2-16,0 1 0 0,-1-5 3 15,-1-3-1-15,-2 1 1 16,1-1-2-16,0-1-2 0,-1-2 1 16,1 1-1-16,0 2-1 0,-3-3 2 0,-1 2 1 15,-2 1 0-15,-1-1 1 0,1 3-1 16,-2-2 0-16,1 0 0 0,2 4 3 15,3 0-5-15,0 1 4 0,4 1 0 16,1 0-4-16,0 2 5 0,2-2-4 16,2-1 2-16,1 2-1 0,1-1 0 0,1 1-3 15,3-6 0-15,4 4 2 0,0 0-3 16,1-3 4-16,1 2 3 0,2-2-2 16,0-1 1-16,0-2-2 0,0-2 0 15,0-4 2-15,2 2-2 0,-1-7 1 16,2 10-2-16,-1 0 1 0,-1-10-2 15,-1 10 1-15,3-3 0 0,0 1 1 16,1 6-2-16,-1-3 0 0,3 1 2 16,-2-3-2-16,0 4 2 0,2 0 12 15,0 3-13-15,3 2 15 0,-2 1 0 0,2 2-10 16,1-4 12-16,1 0-14 0,1 1-1 16,4-4 0-16,-2-2 6 0,2 1-7 15,3-5 0-15,1 1 2 0,2 1-6 16,-2 0 5-16,5 0 0 0,-1 0 0 15,2-1 0-15,2 0 2 0,1 1-3 16,-2-1 0-16,4 1 0 0,3 0 0 16,1 3 0-16,1-4 2 0,2 4-3 15,-2-1 1-15,6 3-1 0,-3 4-3 16,0 4 5-16,7-2-2 0,-1 2 2 0,3-2 2 16,1-4-3-16,3 0 0 0,1-1-4 15,4-1 4-15,-1 0-1 0,5 0 5 16,-2 2-3-16,4 0 0 0,-1 1 1 15,1 2-3-15,4 2 3 0,-2-2 2 16,3 2-8-16,0-2 4 0,4-2 3 0,3-4-3 16,1-1 3-16,2-3-4 0,-3-3-1 15,4 1 2-15,1-8-7 0,4-1 3 16,2-1 4-16,3-8-2 16,-1 2 5-16,1-2 0 0,1 0-4 0,-3 0 1 15,3 1-2-15,-2 1 4 0,0-2-4 16,0 0 2-16,0 0-4 0,-1 0 2 15,-1 2 5-15,0-2-6 0,3 0 7 16,-1 0 0-16,0-10-4 0,-1-2 2 16,0-5 3-16,-1-3-4 0,0-3 2 0,-3-2 3 15,0-4 0-15,-1-6-1 0,1-3 0 16,-5-1-3-16,0-4 5 16,-4 4-2-16,-3-3-1 0,-2 6-6 0,-4 3 3 15,-4 1-2-15,-4 3-3 0,-3 1 3 16,-2-1-3-16,-1-3 1 0,-5 3 3 0,-1 3 6 15,-3 3-4-15,-4 5-2 16,-2 1 5-16,0-1-7 0,-3 1 2 16,-1-3-3-16,1-1 3 0,-1 1 0 15,1 1 3-15,-1-2-3 0,-2-1 1 0,1 1-1 16,-2-5 1-16,-2 2 3 0,2-1-1 16,-2 2-2-16,0-2 3 0,0 0-3 15,-1 1 3-15,0 2-2 0,-1-4-2 16,-4 3 1-16,-2-1 2 0,0-1 0 15,-2 0-12-15,-1 0 11 0,-1-2-15 16,-3 2 1-16,0-5 15 0,-1 3-14 16,0-5 13-16,-2 2 0 0,-1 3 2 15,-1-7 0-15,-2 5 1 0,-2-4 0 16,-3 0 0-16,0-2 2 0,-3 1 1 0,-6-1 2 16,-1 4 1-16,-3-3-1 0,-3 4 1 15,0 0 1-15,-1 3-3 0,-3 3-1 16,2 0-2-16,0 1-2 0,-2 0 0 15,0 0 0-15,0 1-1 0,1-1 1 16,-2 0-3-16,-1 0 2 0,2-2-5 0,-3 0 0 16,0-3 2-16,1 2-2 0,0-1 2 15,-3-1 1-15,0 1 1 16,-3 0 1-16,-1 1-2 0,-3-2 2 16,1 1 3-16,-4 1-1 0,-1 2 3 0,-1 1 1 15,0 4-5-15,-4-1 0 0,-1 2-3 16,-5 2 1-16,-3 3 1 0,-3 1 0 15,-2 1 1-15,-4 1-2 0,0-1 0 16,-2 2 1-16,0-2-5 0,0 2 2 16,-1 0-2-16,2-1 0 0,-4 2 1 0,-3 0 1 15,-2 1 2-15,-4-1-1 0,0 1-1 16,-1-1 0-16,0-2-1 0,3 3-1 16,3 0 2-16,2-1 1 15,-1-2 1-15,0 3 0 0,0-2-2 0,-3 0 2 16,1 0-2-16,0-1-3 0,1 1 3 15,1-1-6-15,4-1 6 0,2 1-1 16,0-1 2-16,2-1-1 0,1-2 0 16,0 1 3-16,3-1-2 0,0-1-1 15,2 1 0-15,1-1-2 0,1 1-1 0,0 0 4 16,2 2-1-16,0 2 3 0,0-1-2 16,1 4 1-16,-1-1 1 0,1 3-3 15,-4 3 1-15,0 0-2 0,-4 2 1 16,-1 0 0-16,-1 6 0 0,-1 2 0 15,0 0 0-15,3 2 0 0,1 0 0 16,2 1-2-16,0-2 2 0,-2 0-1 16,0-1-2-16,3-2-1 0,0 1 1 15,3-3 2-15,1-1 1 0,2 1 2 16,1-1 0-16,0 0-2 0,2 0 3 0,1 0-2 16,0 2 0-16,3-1 0 0,-2 1-1 15,1-1 1-15,-1 1-1 0,2 0 1 16,-2-2-1-16,1 1 0 0,1 2 2 15,0-1-2-15,-1-1 0 0,2 1 0 16,2-1 0-16,1 1 0 0,3-1 0 0,4 1 0 16,2-1 0-16,4-2 1 0,6 1-1 15,3-1 0-15,0-1 0 16,-1 2-1-16,8-3 1 0,-6 0-2 16,8 1 1-16,-3-1-6 0,2 2-5 0,5-2-3 15,-1 0-10-15,1 0 1 0,-2 5-22 16,0-1-27-16,2 8-52 0</inkml:trace>
  <inkml:trace contextRef="#ctx0" brushRef="#br0" timeOffset="419928.9218">14271 17529 110 0,'0'0'28'0,"0"0"2"16,0 0 5-16,0 0-4 0,0 0-4 15,0 0-6-15,0 0-6 0,0 0-6 16,0 0-7-16,-12 4-3 0,12-4-1 15,0 0 2-15,0 2 1 0,11-1 7 0,9 1-3 16,7 1-3-16,6-3 0 16,4 0-1-16,3 0-1 0,6-8-10 15,5 0 3-15,0-2-1 0,5-2 4 16,0-1 12-16,4-2-3 0,-1-1-4 0,0 0-5 16,2-2 0-16,-2 2 1 0,-2-1 4 15,-2 0 0-15,-3 4-15 0,-4-2 14 16,-2 1-20-16,-6 3 9 0,-5 4-10 15,-12 4-34-15,-1-1-19 0</inkml:trace>
  <inkml:trace contextRef="#ctx0" brushRef="#br0" timeOffset="420296.1446">14520 17687 471 0,'0'0'32'15,"0"0"-9"-15,0 0-1 0,0 0 0 0,0 0-4 16,0 0-8-16,0 0-2 0,0 0-4 15,0 0-3-15,0 0 2 0,-27-10-2 16,38 3-2-16,9-1-1 0,6-2 1 16,3 2 0-16,1 2 1 0,1-2 0 15,-1 2-3-15,-1-1 2 0,3 1-1 0,0-2 5 16,1 0-2-16,4 1-2 0,-3-1 0 16,-4 1-4-16,-3 2-1 0,-8 0-1 15,-1 3-3-15,-8 2 0 0,3-5-17 16,-2 4-24-16,1-1-39 0,2 2-36 15,-8 0-23-15</inkml:trace>
  <inkml:trace contextRef="#ctx0" brushRef="#br0" timeOffset="420553.6329">14664 17766 561 0,'0'0'46'0,"0"0"-18"0,0 0-10 15,0 0-8-15,0 0-7 16,0 0-2-16,0 0-1 0,0 0-2 16,0 0 0-16,-7-22-1 0,23 18 3 0,9 1-2 15,5-2 0-15,6 0 1 0,10-5-3 16,9 1-9-16,7-5-15 0,3-1-37 15,6-3-74-15,4-5-128 0</inkml:trace>
  <inkml:trace contextRef="#ctx0" brushRef="#br0" timeOffset="422972.2911">25466 16213 26 0,'0'0'21'0,"0"0"2"0,0 0 1 15,0 0-1-15,0 0-2 0,0 0-3 16,0 0-3-16,0 0 3 0,0 0 2 15,3-9 3-15,-3 9-1 0,-4 10 1 16,-9 7-5-16,0 6 0 0,-2-1-3 16,0 4 0-16,0 3 0 0,-4 0 0 15,1 4-2-15,-3 2-1 0,-2 5 1 16,0 2-4-16,1 0 2 0,2 5-4 0,-2 4-5 16,5 4 1-16,0 7-3 0,1 3 2 15,4 3-5-15,5 2 1 0,2 0-1 16,5-2-1-16,0-1 17 0,5 1-2 15,5 1 1-15,3-2-4 0,3-3-10 16,4-1-4-16,5-4-5 0,1-4 0 0,6-2-9 16,5-6-11-16,1-3-29 0,5-6-29 15,8-3-44-15</inkml:trace>
  <inkml:trace contextRef="#ctx0" brushRef="#br0" timeOffset="423692.2262">28935 15993 199 0,'0'0'55'16,"0"0"-8"-16,0 0-13 0,0 0-16 15,0 0-8-15,0 0-9 16,0 0-1-16,0 0 3 0,0 0 2 16,0 0 2-16,25 9 1 0,-11 12 1 0,3 3 0 15,0-2 0-15,3 2 1 0,-1 0 0 16,3 3 1-16,-2-2-4 0,0 0-1 15,2 1-1-15,-1-1-2 0,1 0-1 16,1 1 0-16,2 1-2 0,-1 2-1 16,0 2 1-16,0 3 3 15,1 1-3-15,-4 7 4 0,-2 4-5 0,0 4-3 16,-3 5 3-16,-3 9-4 0,-4 6-1 16,-2 5-2-16,-2 2 4 0,-3 0-3 15,-2-2 3-15,0 0 16 0,0-2-4 0,-5 4-1 16,-1-4-1-16,-5 0-22 0,0-7-1 0,-4-3-17 15,2-8-38-15,-4-13-45 16,2-8-96-16</inkml:trace>
  <inkml:trace contextRef="#ctx0" brushRef="#br0" timeOffset="427721.8859">31541 14983 38 0,'0'0'23'16,"0"0"1"-16,0 0-3 0,0 0-3 0,0 0-6 15,0 0-3-15,0 0 0 0,0 0-6 16,0 0 3-16,16-32 1 0,-16 32 4 15,-10 5 2-15,-4 8 2 0,-6 7 1 16,-2 4 1-16,-4 4 1 0,-5 4-1 16,-1 4-2-16,-2 5 7 0,-5 6-6 0,0 6 0 15,-2 8 1-15,-1 6-12 0,2 7 6 16,-4 5-3-16,1 5 1 0,3 2-3 16,-1 1-3-16,4 1-1 15,2 1-1-15,5 0-5 0,2 1 3 0,6-5-4 16,2 1 3-16,4-6 0 15,6-1-1-15,4-1-1 0,6 0-2 0,0-1-5 16,3 3-2-16,4-2-1 0,5-2-2 16,1-4-4-16,3-2-8 0,1-5-20 15,5 2-15-15,4-5-38 0</inkml:trace>
  <inkml:trace contextRef="#ctx0" brushRef="#br0" timeOffset="428359.0137">33462 15438 192 0,'0'0'53'0,"0"0"1"16,0 0-9-16,0 0-7 0,0 0-6 15,0 0-6-15,0 0-9 0,0 0-8 16,0 0-5-16,-6-31-4 0,16 31-1 16,6 0 0-16,6 6 1 0,2 10-1 15,4 9 2-15,2 7-1 0,3 7-34 0,-1 8-1 16,0 5 2-16,-2 4-3 0,-2 3 39 16,-2 6-1-16,0-1-2 15,-1 2 0-15,-4 2-5 0,-8-5-2 16,-5-2 3-16,-4 0-6 0,-3 1 3 0,-1 4-3 15,0 5-5-15,0-2 11 16,0 7-2-16,0 4 3 0,0 6 0 16,0 4-10-16,0 10-1 0,-8 4-18 15,-14 10-25-15,-18-2-4 0,-14 2-23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7T05:02:25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5288 7674 139 0,'0'0'42'16,"0"0"2"-16,0 0-7 0,0 0-7 0,0 0-6 15,0 0-12-15,0 0-6 16,0 0-4-16,0 0-4 0,0 0-2 16,-16-12-5-16,16 11 1 0,0 1-2 15,0-2 0-15,-1 2 1 0,1 0 0 0,-2 0 3 16,2 0 6-16,-1 0 3 0,1 0 0 16,0 0 1-16,0 0-3 0,0 0 1 15,0 0 1-15,0 0 1 0,0 0 0 16,0 2 1-16,3 1-3 0,4 3 1 15,1-2 0-15,0 1-6 0,-1 1 2 0,2-2-3 16,-1 1 0-16,1 0 7 16,6 0 0-16,2 0 3 0,3 1 1 15,-1 0-4-15,-2-1 0 0,5 0-2 16,-9-3-1-16,4 1 0 0,-1 1 1 0,3-2-2 16,3 0 1-16,-5 1 1 0,-1-1-1 15,4 0 1-15,-8-1-1 0,5 0 1 16,-4 0 0-16,-6-1-1 0,2 2 2 15,-2-2-5-15,-2 0 3 0,0 2-1 16,-5-2 2-16,0 0 0 0,0 0 3 0,3 0-1 16,-3 1 3-16,3-1 1 0,-3 0 1 15,3 0-1-15,-2 0-1 0,1 2-1 16,-2-2-2-16,1 0-2 16,-1 0 0-16,2 0 0 0,-2 0-2 0,1 0-2 15,-1 0-1-15,0 0-1 0,2 0-1 16,-2 0 0-16,0 0-1 0,1 0 3 15,-1 0-2-15,0 0 2 0,2 0 2 16,-2 2 0-16,0-2 0 0,0 0 2 16,0 0 0-16,0 0 2 0,0 0-1 0,0 0-1 15,0 0 1-15,0 0-1 0,0 1 0 16,0-1 0-16,0 0 0 0,0 0 0 16,0 0-2-16,0 0-4 15,0 0-4-15,0 0 2 0,0 0 3 0,0 0 1 16,0 0 4-16,0 1-1 0,0-1 0 15,0 0-1-15,0 0 1 0,1 2 1 16,-1-2 0-16,0 0 1 0,0 0 1 16,0 2-1-16,0-2 2 0,0 0 3 15,0 0 3-15,0 1 4 0,0-1-2 0,0 0-3 16,0 0-2-16,0 0-4 0,0 0 0 16,0 0 2-16,-6 0-3 0,-1 0 0 15,1 0 0-15,-5 0-2 0,5 0 0 16,-6 0 0-16,1 1 0 0,5-1-1 15,-4 4 0-15,5-3 2 0,0 1-1 0,-4 1 0 16,5-2-2-16,-1 0 0 0,1 2 2 16,-2-1 0-16,2 0 2 15,-3 1-1-15,-2 0 1 0,0 0-1 16,-5 4 0-16,-1 1 0 0,-3 2-1 0,0-1-1 16,2 4-2-16,-1 0 3 0,-2 2-10 15,2-1 6-15,4 2 0 0,-3-1-1 16,1-3 8-16,1 0-3 0,-2-3 1 15,7-2-1-15,-2 1 1 0,2-3 0 16,6-3 2-16,-4 1 1 0,0-1 0 0,-2 1 0 16,0 1-1-16,-2-1-1 0,1-2 1 15,5 1 4-15,1-1-2 16,4-1 2-16,-3 0-2 0,3 0 0 16,0 0-2-16,-3 2-3 0,3-2 0 0,-1 0-2 15,-1 0-1-15,0 0 1 0,0 0-2 16,2 0 2-16,-1 0 0 0,1 1 2 15,-2-1 1-15,2 0 0 0,-1 0 1 16,1 0 0-16,-2 0 1 0,2 0 2 16,0 0-1-16,-1 0 1 0,1 0 0 0,0 0 1 15,0 0 1-15,0 0 1 0,0 0-3 16,0 0 2-16,0 0 1 16,0 0-3-16,0 0 3 0,0 0-1 15,0 0 1-15,0 0 2 0,0 0-1 0,0 0 0 16,0 0-4-16,0 0 1 0,0 0-3 15,0 0 3-15,0-6-3 0,0 2-1 16,1-7 0-16,2 2 1 0,-1 0-1 16,-1-2 4-16,3 0-3 0,-1-4 2 15,0-1-2-15,3 0-4 0,-2 2 8 0,1 3-2 16,-2 0 6-16,1-6-1 0,-4 1-6 16,7-7-7-16,-4 1 0 0,0-1-1 15,-2 4 2-15,2 1 3 0,-1 6 0 16,-1 6-1-16,1-7 1 0,-2 9 1 15,0-1 0-15,1 0-2 0,-1 5-2 0,0-2-4 16,0 2-3-16,0 0-3 0,0-2-2 16,0 2 0-16,0-1 2 15,0 1 4-15,0 0 3 0,0 0 4 16,0 0-1-16,0 3 0 0,0 4-2 0,-1 2-2 16,-1 4-2-16,1-8-1 0,1 7-15 15,0-6-27-15,0 7-39 0</inkml:trace>
  <inkml:trace contextRef="#ctx0" brushRef="#br0" timeOffset="1518.3026">5782 7959 39 0,'0'0'9'0,"0"0"-1"15,0 0-3-15,0 0-2 0,0 0 1 0,0 0-2 16,0 0 1-16,0 0-2 0,0 0 0 16,-4-8 0-16,1 8 2 15,3-2-2-15,0 2 0 0,0-2 0 16,0 2-2-16,0-1 1 0,0 1 3 0,0-1-3 16,0 1-2-16,0-2 1 0,0 2-6 15,0-1 0-15,0 1-3 0,0-2-3 16,0 2 0-16,0 0-6 0</inkml:trace>
  <inkml:trace contextRef="#ctx0" brushRef="#br0" timeOffset="1720.0339">5782 7959 141 0</inkml:trace>
  <inkml:trace contextRef="#ctx0" brushRef="#br0" timeOffset="3073.6462">5782 7959 141 0,'31'-14'45'0,"-33"9"-11"0,1 0-13 16,-2-5-8-16,0 5 7 0,2 0 5 0,-2 1 6 0,3 4-3 0,0-7-4 0,-3 4-3 0,3-2-10 15,-3 1-1-15,3 4-5 16,0-2-1-16,0 2 2 0,0-2-2 16,-1 0-1-16,1 1-4 0,0 0-4 15,-2-1-2-15,2 1-3 0,0-1-1 0,-1 2 1 16,1-2-5-16,0 2 8 0,0 0-1 16,0 0 6-16,0 0 3 0,0 0-1 15,0 0 1-15,0 7 1 0,0 5 3 16,1 5 2-16,2 1 1 0,0 5-3 15,0 0 0-15,-3-1-3 0,3 3 0 16,-2-1 0-16,-1 2-1 0,3-1-1 16,-2 4 1-16,1-1-1 0,-1 1 0 15,-1-1 0-15,2-1 1 0,-2 1 0 16,0-2 0-16,1-2 0 0,-1 2 0 0,0-3-1 16,0 2 3-16,0-10-3 0,0 4 1 15,0 1-1-15,0-2 0 0,0 1 4 16,0-1-5-16,0-5 4 0,0-7-1 15,0 1-2-15,0-7 2 0,0 0 3 16,0 0-2-16,0 2 0 0,0 0 2 0,0-1-2 16,0 0 0-16,0 1 2 0,0 0-3 15,0-2 1-15,0 1 0 16,0-1-3-16,0 0-1 0,0 0-6 16,0 0 5-16,0 0-5 0,0-3 5 0,0-3-2 15,0-6-1-15,-1 1 0 0,1 5 1 16,0-6-5-16,0 6 0 0,0-7-3 15,0 0-4-15,0-1-1 0,0-7-1 16,0 3-2-16,0-6-2 0,0-1-2 16,0 3-4-16,1-3 0 0,1 0-2 0,-1-3 4 15,-1-1 4-15,3-1 0 0,-3 1 1 16,0 1 0-16,3 0 3 0,-3 1 2 16,0 0 7-16,0 0 3 15,0 9 5-15,0 0 2 0,-3 2 7 0,3 3 4 16,-3 3 1-16,2-1 8 0,-1 7-5 15,1-3 3-15,-4-1-1 0,4 3 0 16,-2 0 2-16,2 0 2 0,1 5 1 16,-3-1-4-16,3 1-3 0,0-1-4 15,0-2-2-15,0 3 1 0,-3-2-1 0,3 2 1 16,0-1-1-16,0 1-1 0,-3-2-2 16,3 2-3-16,0-2-3 0,0 2-5 15,-1-1-4-15,1 1-6 0,-2 0 3 16,2 0 6-16,-4 0 4 0,-1 11 4 15,-2 6 0-15,-3 5-4 0,1 2 2 0,-1 1-1 16,2 1-1-16,-1-1 1 16,0 3-2-16,1-3-1 0,2 0 2 15,0-4 0-15,0-1 2 0,2-7 0 16,-2 1-1-16,2-5 1 0,1 0 1 0,0 1-2 16,2-6 1-16,-1 0 1 0,2-4 0 15,-1 0 3-15,1 0 1 0,0 2 1 16,-2-2 2-16,2 1 2 0,0-1 1 15,0 0 1-15,0 0-4 0,0 0-4 16,0 0-4-16,0-10-1 0,2-5-1 0,2-5 3 16,2-1-1-16,2-1-1 0,-2 1 0 15,0 0 1-15,0-2 0 16,2 2 1-16,-2 0 0 0,-3 1 0 16,3 6-2-16,-2-2 1 0,1-1-2 0,-1-1 2 15,0-4-2-15,-1 6-1 0,3 0 2 16,-5 5 0-16,2 0 0 0,-1 0 1 15,-1-1 0-15,2 0-3 0,-3 5 4 16,2 3 0-16,-2 4 1 0,0-1 0 16,0 1-1-16,0-2-2 0,1 1 2 0,-1 0-2 15,0-1 0-15,0 0 1 0,0 1-2 16,0 1-1-16,0-2 1 0,0 2 0 16,0-2 1-16,0 2-1 15,0-1 0-15,0 1-3 0,0-1 2 0,0 1 0 16,0 0 0-16,0 0 2 0,0 0 2 0,0 0-2 15,0 0 0-15,2 0-2 16,-2 0 2-16,1 1-2 0,3 4 0 16,2 4-4-16,-2-2 2 0,1 3 5 15,-1 3-3-15,2 4 6 0,4 4 2 0,-4 0-1 16,-2 2 3-16,5 0-4 0,-3 0-3 16,1-2 0-16,-3-2-2 0,5 1 1 15,-5-8 0-15,1 4-1 0,0-4 0 16,-2-2 1-16,3 5 0 0,-2-5-2 15,2-3 1-15,-3 1-3 0,0-5 4 0,2 1-1 16,-5-4 1-16,0 0 2 0,0 0 2 16,2 2 4-16,-2-1 3 15,1 1 7-15,-1 0 2 0,0-2 1 16,2 1 0-16,-2-1-8 0,0 0-4 0,0 2-5 16,0-2-4-16,0 0 2 0,-10 0 0 15,4 0-1-15,-4 0-1 0,-3 0 3 16,3 1-3-16,-2 1 0 0,1-1-1 15,-5 2-1-15,4-2 1 0,-2 4 1 16,5 0-3-16,-2-1-2 0,-3 2-7 0,4-1-13 16,-1 5-20-16,-1 1-66 15,6 4-142-15</inkml:trace>
  <inkml:trace contextRef="#ctx0" brushRef="#br0" timeOffset="33804.1351">5518 9636 56 0,'0'0'14'0,"0"0"-2"0,0 0-1 0,0 0-3 16,0 0 1-16,0 0-1 0,0 0-1 15,0 0 1-15,0 0 0 0,-23-22-4 16,20 22 1-16,3-2 1 0,-3 2-1 16,3-1 0-16,-3 1-1 0,3-1 1 15,-1 1 3-15,-1-2 2 0,1 2 5 16,-1 0 6-16,1-1 3 0,-5-1 2 15,0 1-2-15,2-1-1 0,0 1-3 16,4 1 1-16,-2-2-1 0,2 2-2 16,-1 0-2-16,-1-2-3 0,1 2-4 0,-1 0-3 15,1-1-3-15,-1 1 0 0,1 0-5 16,1 0-1-16,-3-2-5 0,3 2-2 16,0 0-5-16,0 0 0 15,0 0 4-15,0 0 7 0,0 0 3 0,0 0 5 16,0 0-3-16,0 3-1 0,9 5 3 15,-3-2-1-15,2 0 0 0,-1 2 0 16,1-4 0-16,-1 3-1 0,3-1 0 16,3-1 0-16,-1 2 0 0,-1-1 1 15,2 0 0-15,-4-3 0 0,2 0-1 0,4 0 0 16,-4 0-1-16,4 0 0 0,-5 0 1 16,3-1-1-16,-3-1 0 0,3-1 4 15,-1 2-4-15,1-2-2 0,1 0 0 16,-2 0-2-16,1 0-1 0,-3 0 5 15,2 0-1-15,-1-2 1 0,1 2 2 16,-5-1-3-16,6-1 2 0,-9 1-1 0,2 1-2 16,-6 0 2-16,0 0-1 15,0 0-1-15,0 0 0 0,3 0 1 16,-3 0 0-16,3 0 2 0,-3 0-1 0,3 0 0 16,-2 0 0-16,2 0 0 0,-2 0 4 15,1 0 0-15,-1 0 5 0,-1 0 4 16,2 0 0-16,-2 0 0 0,0 0-1 15,1 0-4-15,-1 1-3 0,0-1-2 16,0 0-2-16,0 0 1 0,0 0-2 16,0 0 0-16,0 0 0 0,0 0-3 15,0 0 2-15,-1 0 1 0,-1 0-1 0,1 0 0 16,-1 0 0-16,1 0-1 0,-2 0 1 16,2 0 0-16,-2 0-2 0,3 0 2 15,-3 0-1-15,3 0 1 0,-3 0-1 16,3 0 1-16,-1 0-2 0,-1 0 1 15,1 0-2-15,-1 0-2 0,1 0-1 16,-1 0 2-16,1 0-1 0,-1 0-1 16,1 0 3-16,-2 2-2 0,3-2 3 0,-3 1-2 15,3-1 2-15,-4 2-3 0,4-2 0 16,-1 0 2-16,-1 1-2 0,1-1 0 16,1 0 1-16,-2 2-1 0,2-2 0 15,-1 0-2-15,1 0 1 0,-2 0-1 16,2 0-7-16,0 0-7 0,0 1-5 15,0-1-5-15,0 0-2 0,0 0-4 16,0 0 7-16,0 0-5 0,0 0-4 16,0 0-15-16</inkml:trace>
  <inkml:trace contextRef="#ctx0" brushRef="#br0" timeOffset="35496.7077">5224 9472 206 0,'0'0'62'16,"0"0"-7"-16,0 0-13 0,0 0-11 15,0 0-11-15,0 0-6 0,0 0-6 16,0 0-5-16,0 0-1 0,0 0-3 15,-29-17-1-15,28 15-2 0,1 2-2 16,-2-1-1-16,2 1 0 0,-1-2-1 0,1 2 3 16,0 0 1-16,0 0 3 0,0 0 5 15,0 0 0-15,0 0-2 0,0 0 2 16,0 0-2-16,3 0 1 16,0 3 1-16,4 4 0 0,-1-2 0 0,1 0-1 15,3 1 2-15,-1-1-2 0,3 2 0 16,-4-2 1-16,2 1-1 0,2 0-1 15,-2-1 1-15,0 2 0 0,3-2-1 16,-3-2 1-16,3 3-1 0,-3-3 0 16,0-2-1-16,5 4 0 0,-4-3 0 0,4 0 0 15,4 1 0-15,-3 2 0 0,5 1 2 16,1-2-2-16,-3 1-1 0,1 0 0 16,0-2 0-16,2 1 0 0,0 1 0 15,-2 0 0-15,0-1-1 0,-1 2 0 16,1-1 1-16,-2-1-2 0,-6 0 2 0,2 1 0 15,-1 0-1-15,-2-2 2 16,2 1-2-16,-3-2 1 0,-7-1 0 16,7 1-1-16,-5 0 0 0,-1-1 2 15,3 1-2-15,-7-2 0 0,0 0 0 0,0 0 0 16,0 0 1-16,3 1 0 0,-3-1-1 16,3 0 2-16,-2 2-1 0,1-2 0 15,-1 0 1-15,1 1 0 0,-1-1 1 16,-1 0 2-16,2 1 0 0,-2-1 1 15,0 0 1-15,1 2 1 0,-1-2 0 16,0 0 0-16,0 0-1 0,0 1 0 0,2-1 0 16,-2 0-2-16,0 0 2 15,0 2-3-15,0-2 0 0,0 0 0 16,0 0-1-16,0 0-1 0,0 0-1 0,0 0 0 16,-2 0 1-16,1 0-1 0,-5 2 0 15,0-1-1-15,-5 1 0 0,0 0-1 16,1-1 2-16,-1 0 0 0,-1 2-1 15,5 0 1-15,-6 0-1 0,-2 2 1 16,1 1-1-16,1 0 0 0,-1 0 0 0,-1 2 0 16,2-2-2-16,0 1 1 15,1 1 0-15,-2 1-1 0,7-3 1 0,-5 3 0 16,1 1-2-16,3-3-1 16,-2 2 3-16,2 2 1 0,2-4 0 0,-3 4 1 15,0-1-2-15,1-2 1 0,1 4 0 16,-4-3 0-16,0 2 5 0,-2 3-5 15,0-1 5-15,-3-1-4 0,3 1-1 16,-3-3 1-16,3 1 1 0,0-3 0 16,3-1 0-16,1-3 0 0,-1 1-1 0,0 0 2 15,7-4 0-15,-1 3 0 0,4-4 0 16,-2 0 0-16,2 0-2 0,-1 1 0 16,-1-1 0-16,1 1 0 0,-2-1-1 15,2 0 0-15,-1 1 1 0,1-1-2 16,-1 0 2-16,2 2-1 0,-1-2 0 15,1 0 0-15,-3 2 1 0,3-2-1 16,0 0 1-16,0 0 1 0,-3 1-1 16,3-1 0-16,0 0 1 0,0 0-1 15,-3 2 0-15,3-2 0 0,0 0 0 0,0 0 0 16,0 2 1-16,-1-2-1 0,1 0 3 16,0 0-2-16,0 0 1 0,0 0 0 15,-2 0 2-15,2 0 0 0,0 0 2 16,0 0 0-16,0 0-1 0,0 0 1 15,0 0-2-15,0 0-1 0,0 0-3 0,0 0 0 16,0 0-1-16,0-7 1 16,0 0 0-16,0 1 0 0,0-6 0 15,0 6 0-15,0-8-6 0,-1 2 5 16,1-2-5-16,-2 0 5 0,2-1 1 0,-1-5 0 16,-1 8-1-16,2-9 1 0,-1 3-2 15,1-2 1-15,-2 0 3 0,2 0-3 16,-2-1 1-16,2 0 0 0,0-6 1 15,0 1-1-15,0 0 2 0,0 2-3 16,0 5 3-16,0 0-1 0,0 5 0 0,-3 1 1 16,3-1 2-16,0 2-1 0,0 1-1 15,-3 5 0-15,3-3-2 16,-3 5 1-16,3-1 0 0,-1 0 0 16,1 5 0-16,-2-1-1 0,2 1 1 0,0-2-1 15,-1 1 0-15,1-1 0 0,-2 0-1 16,2 1 1-16,-1 0-1 0,1-2 1 15,-2 3-2-15,2 0 0 0,0-2-1 16,-1 2-1-16,1-1 1 0,0 1-1 16,-2-2 1-16,2 2 0 0,0-2 0 0,-1 2 2 15,1 0-2-15,0 0 2 0,-3 0 1 16,3-1 0-16,0 1 0 16,0 0 0-16,0 0 0 0,0 0 0 15,0 0-1-15,-3 0 1 0,3 0 0 0,0 0-1 16,0 0-1-16,0 0 0 0,0 0-2 15,0 0 3-15,0 0 1 0,0 0 0 16,0 0 0-16,0 0 0 0,0 5 0 16,0 2 0-16,0 7-1 0,0 0 1 15,0-1 0-15,0 9 1 0,0-3 0 0,0 7-1 16,0-2 0-16,0 1 0 0,0-1 0 16,-4 2 0-16,3 1 0 0,-2-1 0 15,-2-1-1-15,2 0 1 0,0-6-1 16,2-2 1-16,-2-4-2 0,3-8 1 15,0 3-2-15,-3-3-2 0,3 2 0 0,0-4 2 16,0 3-3-16,0-6 0 16,0 5-1-16,0 0-2 0,0-1 4 15,0 7-11-15,0-7 2 0,0 1-13 16,3 2-8-16,-3-7-8 0,0 0-13 0,0 0-5 16,0 0-3-16,0 2 7 0,3 0 8 15,-3-1-8-15</inkml:trace>
  <inkml:trace contextRef="#ctx0" brushRef="#br0" timeOffset="35881.4949">5248 9520 184 0,'0'0'44'0,"0"0"-1"15,0 0-4-15,0 0-4 0,0 0-7 0,0 0-5 16,0 0-13-16,0 0-6 0,0 0-8 16,0 0-5-16,-11-27 2 0,11 27 3 0,0 1 4 15,0 13 3-15,0 6 0 0,5 9 1 16,2-2-3-16,0 3 2 0,-1 0 2 16,-2 2-2-16,-1-1 2 15,0-1-2-15,0-1 0 0,0-2-2 0,-3-1 1 16,3-2 5-16,-3-7-7 0,2 1 5 15,0-7-2-15,-1 1-6 0,1 0 6 16,-2-6-4-16,1 5 2 0,1-5-1 16,-2-2 0-16,1 3-3 0,-1-7 1 15,0 0 0-15,0 0 1 0,0 1-4 0,2 1 1 16,-2-1-3-16,0 1-1 0,0 0-1 16,1-1-1-16,-1 0-4 0,0 0-6 15,0 1-23-15,0 0-25 0,0-1-40 16</inkml:trace>
  <inkml:trace contextRef="#ctx0" brushRef="#br0" timeOffset="36676.1278">4383 9639 95 0,'0'0'29'0,"0"0"-1"16,0 0-5-16,0 0-4 0,0 0 0 16,0 0 1-16,0 0 2 0,0 0 2 15,0 0-2-15,-12-10-4 0,11 9-4 0,1 1-3 16,-2-2 0-16,2 2-2 0,-1-1 0 16,1 1-4-16,0 0-3 0,0-1-7 15,0 1-4-15,0 0-5 0,0 0 5 16,0 0 4-16,0 0 7 0,0 0 6 15,4 0-4-15,2 4 0 0,4 2 0 0,0-1 0 16,3 0 0-16,-7-2 0 16,11 4-1-16,-5-4 1 0,1 0-2 15,4 0 0-15,2-2-1 0,1 1 1 16,8-1-2-16,-1 1 1 0,1-2 1 0,1 0-2 16,1 0 1-16,-1 0 0 0,1-3-1 15,1-2 1-15,-4 0 1 0,5 0 0 16,-3-2-2-16,3 3 1 0,-2 0 0 15,3-3-1-15,1 3 0 0,-1-1 0 16,-1 1 1-16,-2 0-1 0,2 2 0 0,-2-3 1 16,-1 2-2-16,-1 0 1 0,-1 0-1 15,-1 1 0-15,0 1 0 0,1 0-1 16,-3-1 0-16,0 1-1 16,-8-1 2-16,3 2 0 0,1 0-2 0,-2 0 1 15,2 0-2-15,-3 0-2 0,2 0-2 16,-5 0-4-16,7 0-6 0,-4 0-11 15,3 0-10-15,-2 0-7 0,-4-2-9 16,2-2-5-16,-5-1-10 0</inkml:trace>
  <inkml:trace contextRef="#ctx0" brushRef="#br0" timeOffset="37004.1382">5298 9484 47 0,'0'0'10'16,"0"0"-4"-16,0 0-6 0,0 0-4 15,0 0-10-15,0 0-15 0</inkml:trace>
  <inkml:trace contextRef="#ctx0" brushRef="#br0" timeOffset="37780.2669">5298 9484 147 0,'-50'-41'34'16,"50"41"-3"-16,-3-5-3 0,0 2 0 16,0 0-3-16,1 0-2 0,2 3-2 0,-1-1-6 15,1 1-2-15,0 0-6 0,-2-2-3 16,2 2 0-16,-1-1-6 0,1 1-3 16,0-3-5-16,-3 3-4 0,3 0 3 15,0 0 7-15,0 0 4 0,0 0 2 16,0 13 0-16,0 4 0 0,0 7 0 15,0 2 1-15,0 3-2 0,0 4 1 16,-3 0-2-16,3 2 0 0,-3 0 0 16,2-1-2-16,-1-4 2 0,2-10 0 15,0 0-1-15,0-10 0 0,0-4 0 0,0 0-1 16,0-6-2-16,0 5-2 0,0 0 3 16,0-1 2-16,0 0 4 0,0-4 1 15,0 0-1-15,0 0 0 0,0 2 0 16,0-2-1-16,0 2 1 0,0-2-1 15,2 1-1-15,-2-1-1 0,0 2-2 16,1-2-2-16,-1 1 0 0,0-1 1 0,0 2 2 16,0-2 1-16,0 2 0 15,0-1-1-15,0 0 1 0,0 2 1 16,0-3 0-16,3 2 3 0,-3-2-2 0,0 1 4 16,0-1-1-16,0 2 0 0,0-2 1 15,0 0-2-15,0 2 0 0,3-2 0 16,-3 0-2-16,0 1 0 0,0-1-2 15,0 0-1-15,0 1 0 0,0-1 0 16,0 0 0-16,0 0 1 0,0 2-2 0,3-2 2 16,-3 0 2-16,0 0-1 0,0 0 1 15,1 0 5-15,-1 0-4 16,2 0 2-16,-1 0-1 0,5 0-4 16,-1 0 2-16,0 0-1 0,1-2-1 0,-2 1 1 15,1 0-1-15,-1-1 0 0,7-1 0 16,-5 1 0-16,-1 2 0 0,5-4 0 15,-4 3-1-15,-1-1 1 0,1 2-1 16,-6 0-1-16,0-2 1 0,6 2-1 16,-2-1 2-16,2 1 0 0,1 0 1 0,-7 0 1 15,0 0 1-15,0 0-2 0,0 0-1 16,3-2 1-16,-3 2-1 0,7-1 1 16,-2-3-1-16,2 0-1 0,-1 1 0 15,4-3-4-15,0-2-2 0,2 1-7 16,2-2-14-16,-1 0-19 0,3 0-21 0,0-1-22 15,7 1-32-15</inkml:trace>
  <inkml:trace contextRef="#ctx0" brushRef="#br0" timeOffset="41064.6035">4439 10349 397 0,'0'0'46'0,"0"0"-10"15,0 0-9-15,0 0-8 0,0 0-8 16,0 0-8-16,0 0-6 0,0 0-8 16,0 0-4-16,0 0 3 0,-23-26 2 15,23 40 9-15,0 7 1 0,0 6 0 16,0 2-1-16,4 0 1 0,-1-1 0 15,3 0-2-15,-3-2 5 0,-2 2-4 16,2-3 3-16,0 0-1 0,-3-9-1 16,3 1 0-16,-3-7 0 0,0-3 0 15,0-2 1-15,0 0-2 0,0 1 2 0,0-1 0 16,3 1 3-16,-3-6 5 0,0 0 2 16,0 0 3-16,0 1 0 0,0-1-3 15,0 0-2-15,0 0-2 0,-6-6 1 16,0-6 1-16,-4-5-1 0,-1-1-3 15,2-5 1-15,0 4-2 0,2-3-1 16,1 1 6-16,2 0-4 0,-2 0 2 16,5-2-5-16,-1-3-3 0,1-1-1 15,1-2-2-15,0 3 4 0,0 2-2 16,3 3-2-16,1 1 1 0,3 3 0 0,2 1-1 16,-2 2 1-16,3 0-3 0,3 2-2 15,0 1 1-15,2 2 0 0,5 0 0 16,0 3 3-16,2-1-4 0,-2 7 0 15,2 0-1-15,-3 0-1 0,-2 0 2 16,3 7-1-16,-4 2 4 0,-7-3 0 0,2 3-1 16,-5-2 3-16,-3 3-4 0,0 5 2 15,-3 4 1-15,0 3 1 0,-10 4 5 16,-7 0-1-16,-4 0 2 16,-5 1-1-16,-1-2 1 0,-1-3 0 0,1-2 3 15,1-5-1-15,4-2 1 0,5-5 1 16,2-2 2-16,5-3 0 0,6-1 1 15,-2-1 1-15,0-1 0 0,2 0 1 16,-3 0-3-16,1 0-2 0,6 0-2 16,0 0-3-16,0 0 1 0,-3-1-4 0,3-1-6 15,0 1 0-15,0-1 1 0,0 1-1 16,12 1 4-16,6 0 0 16,7 0 1-16,-1 9-6 0,3 3-3 15,0 6 3-15,2-1-1 0,3 3 9 0,1 0 0 16,3-2 0-16,0-2 1 0,-1 0-2 15,1-3-2-15,-4-3-1 0,1 0-7 16,-2-3-2-16,-5 0-3 0,-8-4-4 16,0-2-2-16,-7-1 1 0,-5 0 7 15,0 0 2-15,-6 0 0 0,0 0-17 0,0-1-8 16,0-9 3-16,-3-3 8 0,-4-4 18 16,-3 4 4-16,-2-1-6 0,3 6 3 15,-2-4 6-15,2 0 2 0,3 4 11 16,-5-2 3-16,7 2 5 0,1 5 6 15,1 1 2-15,1-3-4 0,-1 0-6 16,1 0 1-16,-1 1-9 0,2 4-1 16,-1-1 0-16,1 1-9 0,0-2 0 15,0 2 0-15,0-2-6 0,0 2 7 16,0-1 3-16,0 1-4 0,0 0 3 0,1 0-5 16,4 0 2-16,-1 0-1 0,-1 3 0 15,3 3 2-15,-2-3-1 0,-3 0 2 16,2 2 2-16,-3-5 0 0,0 0-2 15,0 0 3-15,0 6-3 0,0 0 3 16,0 6 1-16,0-1 5 0,0-1 0 0,-1 7 0 16,-2-6-2-16,-4 3-4 15,7-3-2-15,-3-1-2 0,2 1-1 16,-1 0 0-16,1-1 0 0,1-3-1 16,0 4 1-16,0-4-1 0,0-1 1 0,0 5 0 15,0-6-2-15,0 0 4 0,0 2-2 16,0-7 0-16,0 0 1 0,0 0-1 15,0 1 0-15,0 0 0 0,0 1-1 16,0 0 2-16,1-1 0 0,-1 0 1 16,0 0 4-16,2 2 1 0,-2-2 4 0,0 0 3 15,0 1 5-15,0 0-1 0,0-2 0 16,0 0-6-16,0 0-5 0,0 0-3 16,0 0-1-16,-3-5 1 15,-3-4 1-15,-3-7-3 0,5 3 1 0,-3-3-2 16,4 0 0-16,0-1 0 0,0 5 0 15,0-7-1-15,3 7-1 0,0-3-1 16,0-5 1-16,0 6-1 0,0-4-5 16,0 6 4-16,0 1-5 0,4-3 3 15,1 4 0-15,2-2-1 0,-3 4 1 0,6 2-1 16,2-3-1-16,2 2 1 0,4 0 0 16,-1 1 0-16,-2 3 3 0,2 0-1 15,-7 2 0-15,4 1 1 0,0 0-2 16,-2 0 2-16,0 0 1 0,-3 2 0 15,1 3 0-15,-6 3 1 0,2 1 2 16,-6 4-2-16,0 7 3 0,0 0-3 16,-3 5 2-16,-7 0 1 0,-3-2 2 15,-4-1 2-15,1-2-2 0,-3 0 0 16,10-6-1-16,-1-4-2 0,4-2 0 0,2-5 1 16,1 1 1-16,3-4 2 0,0 0 0 15,0 0 3-15,0 0 1 0,-1 0-3 16,1 0 0-16,-2 0-4 0,2 0-3 15,0 0 0-15,0 0-4 0,0 0 2 16,0 0-1-16,0-2 0 0,0-2 1 0,5 2 0 16,3-5-1-16,-5 5 1 0,3 1 1 15,4-2 1-15,-4 3 0 16,-2-1 0-16,3 1 0 0,-2 0 1 16,1 0 0-16,-2 0 0 0,2 0 0 0,-6 0 0 15,0 0 1-15,0 0-1 0,2 0 0 16,0 0 1-16,-1 0 0 0,1 0 0 15,-1 0 1-15,1 0 0 0,-1 0 0 16,1 0 1-16,-1 0-1 0,-1 0-1 16,3 0 1-16,-3 0-2 0,3 0 0 0,-3 0-2 15,0 0 0-15,3 0-1 0,-2 1 0 16,1-1 2-16,-1 0 0 0,1 0 1 16,5 1 0-16,-3 1-2 0,-1-1-1 15,7 3 1-15,-5-3 1 0,3 1 0 16,4 1 2-16,-5 0-1 0,4 0 0 15,-3-1 0-15,-1 3-1 0,0 1 1 16,2 3-1-16,-6-1 0 0,1 1 1 16,-4 3-2-16,0 7 2 0,0-3 2 15,-1 5-2-15,-7-2 2 0,-3-2 1 0,-2-1 1 16,-3-2 1-16,0-3 1 0,3-2 1 16,0-3-1-16,4-3 1 0,-5-3-3 15,4 0 0-15,-3 0 0 0,1 0-1 16,-1 0 0-16,3-3-1 0,6-1 0 15,-1 3 0-15,5 1-1 0,-1 0 1 0,1 0-3 16,-3 0 0-16,3-1-2 16,-3-1 1-16,3 1-2 0,0-1 1 15,0 1 1-15,0-2 1 0,0-1 1 16,3-4 2-16,4 0-2 0,2-1 2 0,-2 3-2 16,3 0 1-16,-2 0-1 0,-4 2 0 15,-1 3 1-15,-3 1-1 0,0-2 1 16,0 2-2-16,3 0 1 0,-1-1-1 15,0 1-2-15,-1 0-4 0,1 0-3 16,-2 0-1-16,0 0-1 0,0 12-6 0,-5 8-29 16,-6 6-55-16,1-2-90 0</inkml:trace>
  <inkml:trace contextRef="#ctx0" brushRef="#br0" timeOffset="42785.8309">4488 7101 291 0,'0'0'51'0,"0"0"-4"0,0 0-6 16,0 0-5-16,0 0-7 0,0 0-6 15,0 0-8-15,0 0-5 0,0 0-7 0,0 0-5 16,-17-67-4-16,17 67-3 16,0 0 3-16,0 0 0 0,0 1 5 15,0 13 2-15,4 5 0 0,5 8 1 16,-2-4-3-16,-1 4 2 0,0-2 4 0,0 1-2 16,-1 0 2-16,-2-2-6 0,0-7-6 15,3-2 0-15,-2 0 1 0,-1-5 1 16,3 5 5-16,-3-5-1 0,1 1-2 15,-1 0-2-15,0-3-6 0,0 2-7 16,-2-4-9-16,1-2-2 0,-1-1-6 0,2 1-1 16,-3-1 6-16,3 1 6 15,-3-4 9-15,0 0-1 0,0 0-2 0,0 0 0 16,3 0 5-16,-3 0 13 16,0-4 3-16,-6-6 5 0,3 0 6 0,-1 2-1 15,-2-1 5-15,-1 1-2 0,1 1 4 16,5 2 6-16,-1 2 1 0,2 3 1 15,-1-1-1-15,1 1-1 0,-2 0-2 16,1-2-4-16,-1 2-5 0,2-1-1 16,-1-1-3-16,1 2 0 0,-2-1-2 15,2 1-3-15,0-3-4 0,0 3 0 0,0-5-3 16,2-1-1-16,8-3 0 0,4-1-2 16,4 0-2-16,5 0 2 15,0 3-2-15,6-2-5 0,0 2-6 0,-2 1-12 16,-2 0-8-16,4-2-12 0,-6 1-17 15,3 0-6-15,-6-2-10 0,2 2-12 16</inkml:trace>
  <inkml:trace contextRef="#ctx0" brushRef="#br0" timeOffset="43026.6116">4708 7056 338 0,'0'0'77'0,"0"0"-25"0,0 0-17 15,0 0-15-15,0 0-9 0,0 0-5 0,0 0-7 16,0 0-8-16,0 0-5 0,-14-15 0 16,14 15 2-16,0 0 6 15,0 10 9-15,4 4 0 0,3 6-1 16,0 3-2-16,1 0 2 0,0 2-2 0,1-2 4 16,-2 4 3-16,-1-4-7 0,4 2 5 15,-4-4-7-15,1-1-1 0,-1 0-6 16,0-2-13-16,2 3-24 15,-2 0-60-15,0 4-99 0</inkml:trace>
  <inkml:trace contextRef="#ctx0" brushRef="#br0" timeOffset="44784.7714">5191 7201 173 0,'0'0'39'0,"0"0"-2"0,0 0-4 0,0 0 1 16,0 0-8-16,0 0-4 0,0 0-5 16,0 0-4-16,0 0-3 0,-13-31-4 15,13 29-2-15,-1 1-3 0,1 0 0 16,-2-1-2-16,2 2 1 0,-1-1-1 15,1 1-1-15,-2-2-2 0,2 2-1 0,-1 0 0 16,1 0 3-16,-2 0 2 16,-1 0-2-16,-5 9-1 0,2 5 4 15,-1 8 1-15,-2 0 6 0,2 2 2 16,-3 3-3-16,-2 0-1 0,3-2-1 0,-2-2-2 16,4-6-3-16,2-8 0 0,4-4-1 15,1-5 1-15,-2 0 0 0,2 0 2 16,0 1 4-16,-1 1 3 0,1-1 5 15,-2 0 3-15,2 1 6 0,-1-2 2 16,1 1 0-16,-4-1-2 0,4 0-1 0,0 2-6 16,0-2-7-16,0 0-4 0,-3-2-2 15,-1-8-1-15,-1 1-1 0,1-8 0 16,1 0 1-16,0 5-2 16,3-8 2-16,-3 2-1 0,3 5-3 0,0-8 4 15,0 8-5-15,0 1 4 0,0-1 0 16,0 8 0-16,0 1 0 0,0 4 0 15,0-2-1-15,0 2 0 0,0-1-1 16,0-1-3-16,0 0-5 0,0 2 1 16,0-1 2-16,7 1 1 0,5 3 9 0,7 7-4 15,4 7 5-15,-3 1-3 0,0 4-2 16,-2-2 0-16,2 2-1 0,-3 1-1 16,-2-2-4-16,-1-1 1 15,1 1-4-15,-1-3 2 0,-2 1-4 0,-5-7-4 16,4 3-10-16,-5-2-19 0,-1-3-15 15,-1 3-26-15,-1-4-22 0,-3-4-33 16</inkml:trace>
  <inkml:trace contextRef="#ctx0" brushRef="#br0" timeOffset="44962.252">4983 7407 528 0,'0'0'31'0,"0"0"-13"0,0 0-12 0,0 0-4 16,0 0-2-16,0 0 0 0,86-91 0 16,-45 71-3-16,7 2-1 15,4 0-9-15,0-1-28 0,3 5-60 16,-6 0-114-16</inkml:trace>
  <inkml:trace contextRef="#ctx0" brushRef="#br0" timeOffset="45904.7145">4964 8653 333 0,'0'0'32'16,"0"0"3"-16,0 0 8 0,0 0-14 16,0 0 3-16,0 0-11 0,0 0-10 0,0 0-5 15,0 0-6-15,0 0-2 0,-23-60-5 16,23 60-1-16,0 0-1 0,0 0 5 15,0 0 2-15,4 9 4 0,5 4-3 16,1 7 0-16,-1-2-3 0,2 1 3 16,1 1 1-16,-1 1 1 0,1-2-2 15,-2 1-2-15,0 0 1 0,3 1 0 0,-1-1 5 16,1 1 1-16,-3-3-3 0,4 2 2 16,-5-3-3-16,1-7 1 0,0 2 1 15,-4-5-1-15,-3-4 0 0,0 1 1 16,-3-4 1-16,0 0 4 0,0 0 7 15,1 0 7-15,1 1 3 0,2-1-3 16,-1-7-7-16,3-8-9 0,1-6-2 16,-4-5 1-16,0-3-1 0,-2-2-1 15,2 0 0-15,0-1-2 0,0-2 2 0,0 3 0 16,0-1-2-16,1-1-2 0,-1 4-2 16,0 0 3-16,-2 7-4 0,2 2 3 15,-3 9-3-15,3-1 0 0,-3 0-3 16,3-1-8-16,-3 3-16 0,3 6-39 15,-2-1-43-15,-1 5-46 0</inkml:trace>
  <inkml:trace contextRef="#ctx0" brushRef="#br0" timeOffset="46864.9425">5406 8811 232 0,'0'0'65'0,"0"0"-7"0,0 0-15 16,0 0-7-16,0 0-8 0,0 0-7 16,0 0-2-16,0 0-6 15,0 0-2-15,0 0-2 0,-23-74 0 0,23 69-2 16,0 5 0-16,-1-1-1 0,1 1-1 15,0-2-1-15,-2 0-2 0,2 1-3 16,-1 0-1-16,1 1-2 0,-2-3-2 16,2 3 1-16,-1 0 2 0,-3 0 2 15,1 10 1-15,-1 5 2 0,-2 8-1 0,0 0 0 16,0 3 0-16,-1-1 0 0,1 2-1 16,2 0 2-16,-2-3-2 0,2-6 0 15,1-1 0-15,0-6 0 16,0-5 0-16,3 0 0 0,0-6 0 0,-1 0 2 15,1 0 3-15,0 1 0 0,0 1 4 0,0 0 3 16,0-1 3-16,0 1 1 16,0-2-2-16,0 1-5 0,0-1-5 15,0-3-3-15,0-11 1 0,0-7-3 16,0-8 2-16,5-1-2 0,0-1 0 0,2 1 1 16,0-2 0-16,3 2-1 0,-1 0 2 15,-2 1 0-15,2 1-1 0,-2 6 0 16,-3 5 1-16,1 1 0 0,-4 8 1 15,1 3-2-15,-1 1 2 0,-1 4-4 16,0-2 2-16,0 2 0 0,0-2-1 0,2 0-1 16,-2 1 0-16,0 0-2 0,0-1-1 15,0 1-1-15,0 1 0 16,0 0 2-16,0 0 1 0,0 0 5 16,1 0-4-16,-1 0 2 0,0 1-1 0,3 5 1 15,-3-1 0-15,0 1 0 0,0-1 1 16,3-1-1-16,-3 1 0 0,0 1 2 15,0-6-4-15,0 0 2 0,0 0 0 16,0 1 0-16,3 1 2 0,-3 0-2 16,0-1 0-16,1 1 0 0,-1-2 0 0,0 2 1 15,2 0-1-15,-2-1 0 0,0 1 0 16,2-1 0-16,0 6-1 0,2 2 1 16,-1-1 0-16,3 7 0 0,1 0 1 15,2 0-1-15,1 6 0 0,0 0 0 16,0-1 0-16,3 0-1 0,-4 2 1 0,5 0-2 15,-5-1 2-15,1-1 0 16,0-2-1-16,-1 0 1 0,-2-4-1 16,-1 0 1-16,-3-6-2 0,1 0 1 15,2-1-2-15,-5-3-2 0,2 1-3 0,-3-5-4 16,0 0-5-16,0 0-5 0,2 1-17 16,-1 1-44-16,-1-2-73 0,0 0-106 15</inkml:trace>
  <inkml:trace contextRef="#ctx0" brushRef="#br0" timeOffset="47119.2827">5330 8908 481 0,'0'0'38'0,"0"0"-16"0,0 0-11 0,0 0-7 16,0 0-2-16,0 0-2 0,0 0 0 15,0 0-1-15,0 0 0 16,0 0-2-16,72-69-2 0,-47 62-1 16,1-1-13-16,7 0-42 0,3-1-75 0,6-2-128 15</inkml:trace>
  <inkml:trace contextRef="#ctx0" brushRef="#br0" timeOffset="47320.5321">5788 8807 655 0,'0'0'15'16,"0"0"-7"-16,0 0-5 0,0 0-6 16,0 0-12-16,0 0-49 0,0 0-133 15,0 0-106-15</inkml:trace>
  <inkml:trace contextRef="#ctx0" brushRef="#br0" timeOffset="65153.3872">9094 7133 104 0,'0'0'29'0,"0"0"3"15,0 0-5-15,0 0 0 0,0 0-4 16,0 0-1-16,0 0-7 0,0 0-5 16,0 0-2-16,0 0-4 0,0-16-2 15,0 14-2-15,0 2-1 0,0-1-2 16,0 1-1-16,0-1 0 0,0 1-1 0,0-2 0 16,0 2 2-16,0-1 0 0,0 1 0 15,0 0 2-15,0 0 1 0,0 0 1 16,0 0 0-16,0 0 1 0,3 0 1 15,0 1-2-15,4 8 1 0,0 2 1 16,-4-2-2-16,3 7-5 0,-2 0-2 0,-1 2-2 16,3 6 5-16,-2-2 3 15,-2-7 7-15,-1 0 1 0,2-4-5 16,-3-5 2-16,0 0-1 0,0-6 3 0,0 0 9 16,0 0 8-16,3 1 14 0,-3 0 2 15,0 1-1-15,1-2-11 0,-1 2-9 16,0-2-12-16,2 0-3 0,-2 0 1 15,0-4-1-15,0-1 0 0,0 0-2 16,-2-5-1-16,1 5 0 0,-2 0 0 16,3 1 0-16,0 4 0 0,-3-5 1 0,2 1-2 15,-2-1 0-15,1 2-3 0,-1-1 2 16,2-1-1-16,-3-5-7 16,1 0 4-16,0 0-10 0,0-1 4 15,0 0 1-15,2 0 3 0,1 6 5 0,0 1 0 16,0 4 0-16,-2-2-2 0,2 2-2 15,0-5-1-15,0-1-1 0,0 1 1 16,0 3 4-16,3-1 1 0,0 2-2 16,3 0 3-16,-2 0-2 0,2 1 1 15,-2 0-2-15,-1 0 1 0,3 0-1 0,-5 1 1 16,2 1 1-16,0 2 2 0,0 1 3 16,-3-5 4-16,0 4 2 0,0 1 1 15,0 0 1-15,-6 0 2 0,3-2-2 16,-1 0 1-16,-5 1-4 0,5-4-2 15,-3 0 1-15,-3 0-2 0,4 0 2 16,-4 0-4-16,0-4-1 0,2 0-1 0,1-1-1 16,4 3-1-16,-2-5-1 15,3 4-2-15,1-1-3 0,-1 0 0 16,2-2-2-16,0-4 2 0,6-2 1 0,1 0 0 16,5 2 2-16,-5 5-1 0,3 2 0 15,-1-1 0-15,-5 3 2 0,6 1-2 16,-3 0 1-16,2 0 0 0,3 1-1 15,-4 4 0-15,-2 1 1 0,1 0-1 16,-1 0 2-16,-4-2-1 0,1 4 1 0,-2-4 1 16,1 2-1-16,-1-2 0 0,-1-4 0 15,0 0 1-15,0 0 4 16,0 1-2-16,0 1 4 0,0 0 0 16,0-1-1-16,0 0 0 0,0 0 1 0,0-1-1 15,-1 0-1-15,-5 0 1 0,0 0-1 16,-3-1 0-16,1-1-1 0,0-4 3 15,1 1-3-15,3-3 2 0,-1 2 1 16,1-1-2-16,-2-1 0 0,5 3 2 16,-5-2-2-16,6 3 2 0,-1-1 1 0,-1 0-1 15,1 1 4-15,-1-1-1 0,1 0 2 16,-1 1 2-16,2 4-1 0,-1-2-1 16,1 2-4-16,0-1-2 0,-2 1-2 15,2-1-2-15,0 1-1 0,-1-2-1 16,1 2-1-16,0 0-2 0,-2 0 3 0,2 0 1 15,0 0 3-15,0 0 1 16,0 0-1-16,0 3 2 0,0 4-1 16,0 5 0-16,0 2 0 0,0-2 0 15,0 1 0-15,0-2 1 0,0 3-2 0,0 0 0 16,0 6 3-16,0-8-4 0,2 8 3 16,-1-2-4-16,1 2 0 0,1 4 3 15,0-3-1-15,0 0-1 0,-2-4-2 16,2 0-3-16,1 0-2 0,-1 1 5 15,3 9 6-15,-3 2 9 0,0 4-1 0,-2 5 2 16,2 2-8-16,-3-1-3 0,0 1-1 16,3-3 2-16,-3-2-4 15,0 3 2-15,0-3-2 0,0 3-1 16,0 0 4-16,0 2-3 0,0-2 3 0,0-4-6 16,0-2 0-16,0-7-1 0,0-4 2 15,0-3 3-15,0-2-2 0,1-3 1 16,1 5-2-16,-2-7-3 0,1 1 2 15,-1 9 5-15,2 2-1 0,-2 10 2 16,0 4 2-16,0-1-2 0,0 2-3 0,-5-1 2 16,1-3-2-16,0 0 0 0,1-3-1 15,0 1 1-15,0-1 4 16,-1 1-3-16,1 0 3 0,0-1-2 16,0-4-2-16,3-9-2 0,0 0 2 0,-1-6 2 15,1 2-2-15,0-1 1 0,0 1-2 16,0 6 1-16,0-8 0 0,0 6 1 15,0-5-1-15,0-2 0 0,0 3-1 16,0-3-1-16,0 1 1 0,1 0 1 16,-1 6 0-16,3-7 1 0,0 9-1 0,-2-4 0 15,1 3 0-15,-1 3 0 0,-1-5 2 16,3 1-1-16,-3-5-1 0,0-1 0 16,1 1 0-16,-1-7 1 0,0 6-1 15,0-5 0-15,0-2 0 0,0 2-1 16,0-2 1-16,0 0 0 0,0 0 0 15,2 1 0-15,-2-6 0 0,0 0 0 16,0 0-1-16,0 1 2 0,1 1 0 16,-1-1 3-16,0 1-1 0,0-1-1 15,0-1 1-15,0 0-3 0,0 2-1 0,0-2-2 16,0 0 2-16,0-2-3 0,0-4 2 16,0-4 0-16,-3 1-3 0,-1-4 1 15,0-3-2-15,1 5 0 0,-3-6 3 16,2 1 0-16,-1-1 3 0,-3-3-1 15,2 1-3-15,0 1-3 0,0-4 1 0,-1 1-2 16,-3-2 6-16,3-1 2 16,-2 1 0-16,3-1-2 0,-1 0 1 15,0-1 1-15,4 2 0 0,0 5 1 16,0 2 0-16,2-2 0 0,-2 6 0 0,1-4-1 16,1 5 3-16,-1 5 1 0,2 2-1 15,0 4 1-15,-1-1 1 0,1 1-1 16,0-2-1-16,0 1 0 0,0-1-1 15,-3 0-1-15,3 1 0 0,0-1 1 16,0 0-4-16,0 1 1 0,-1 0-1 0,1 1 1 16,0-2-2-16,0 2 2 0,0 0 1 15,0 0 1-15,0 2 0 16,0 10-2-16,1 3 2 0,6 6 1 16,-1 0-2-16,0 1 3 0,0 5-2 0,2 1 3 15,1 3-2-15,0 3 2 0,0 0-3 16,-1 3 1-16,2 1-1 0,-1 3 1 15,4 3 2-15,-3 0 1 0,0 0-3 16,0 0 0-16,-1-2 1 0,-2-3-2 16,-1-5 1-16,1-3-3 0,-4-7-1 0,3-2 2 15,-3-8 0-15,1 0 0 0,-2-5 1 16,-1-5-2-16,1 1 1 16,-2-5 0-16,0 0-1 0,0 0 2 15,0 2 0-15,1 0 2 0,-1-1 0 0,0 1 1 16,2-1-1-16,-2-1 1 0,0 1-2 15,1-1 0-15,-1 2-1 0,0-2 1 16,0 0-1-16,0 1-1 0,0-1 0 16,4 0-1-16,-4 0 0 0,0 0 0 15,0-4 1-15,0-11-1 0,0-6 0 0,0-10 1 16,0 1-4-16,3-2 4 0,0-3-4 16,1 0 2-16,1-1 2 0,-1-1-2 15,3-2 2-15,2 1-2 0,-2-2 1 16,-1 3-3-16,3-3 1 0,1 3-1 15,-2 1 2-15,3 3 2 0,0 1 2 16,1 4-2-16,-2 4-1 0,1 3 0 16,-2 3-1-16,3 2 0 0,-4 6-2 15,-2-1 1-15,1 5-1 0,-4 2 0 16,0 2 0-16,-3 2-1 0,0-1 4 0,0 1-2 16,2 0 2-16,-1-2 1 0,2 2 1 15,-2-2 2-15,-1 2-1 0,0 0 3 16,0 0 0-16,0 0-1 0,0 0 0 15,0 0 1-15,0 0-3 0,-4 0 1 16,-6 0 0-16,1 2-1 0,-4 0 1 0,-4 1 0 16,-2 1-1-16,-3-1 2 0,-1-1-1 15,3-1-1-15,4 0 0 0,-3 1 3 16,-1-2-3-16,1 0 0 16,-7 0-1-16,3 0-4 0,0 0 2 0,4-3 0 15,3 0-2-15,2 0-3 0,4-1-6 16,4 4-9-16,-6-2-42 0,5 1-79 15,-3-1-137-15</inkml:trace>
  <inkml:trace contextRef="#ctx0" brushRef="#br0" timeOffset="66765.0832">9709 9113 284 0,'0'0'72'16,"0"0"-13"-16,0 0-16 0,0 0-19 0,0 0-8 15,0 0-10-15,0 0-3 0,0 0-3 16,0 0-6-16,-12-8-3 0,12 8 1 15,-3 0 2-15,3 2 5 0,0 12 3 16,0 9 1-16,4 5 5 0,1 3-3 16,1-2 1-16,-2 1-5 0,4-3-2 0,-2-1 2 15,0-3-2-15,0-1 1 0,0-7-3 16,-1-2-2-16,-2-4 1 0,-1-4-3 16,2 3 0-16,-2-5-3 0,-1 1-6 15,2 0-6-15,-3-4-14 0,3 4-28 16,0-1-38-16,0 0-70 0</inkml:trace>
  <inkml:trace contextRef="#ctx0" brushRef="#br0" timeOffset="68116.8036">10021 9135 424 0,'0'0'25'16,"0"0"-12"-16,0 0-10 0,0 0-6 15,0 0-2-15,0 0 0 0,0 0 3 16,0 0 3-16,0 0-2 0,-19 72 0 0,16-49-2 16,3-2-2-16,0-4 1 0,0 2-2 15,0-3 0-15,0 1 1 0,6 0-2 16,-2-3-2-16,-1-4-1 0,2-1 0 15,-1 0 1-15,3-3 0 0,-1-1 2 16,-3-1 1-16,0-1 3 0,1-3 3 0,2 0 0 16,5 0 2-16,1-7-1 0,0-2 1 15,-1-1 1-15,-4-3 2 0,-1-1 2 16,-3 3 3-16,0-5 0 16,-3 4 0-16,0-3 3 0,0-3 1 0,0 6 0 15,0-6 0-15,-6 3 2 0,0 6-4 16,-1-3 2-16,-4 1-2 0,5 5-5 15,-6-3 0-15,5 3-2 0,-3 1 0 16,1 1 3-16,5 3 2 0,1-1 0 16,3 2-3-16,-2-2-1 0,2 2-4 0,-1 0-2 15,-1-3-1-15,1 2-4 0,1 0-4 16,-3-1-4-16,3-3 4 16,6-3 1-16,4 0-1 0,7-2-4 0,-5 5-1 15,7 1 3-15,-2 4 6 0,2 0 2 16,5 0-2-16,-3 2-1 0,-4 2 1 15,-4 1 3-15,0 0 1 0,2 3 2 16,-5-1-1-16,3 0 2 0,-3 2 1 16,1 2 0-16,-2 1 4 0,1 5-4 15,-1 0 3-15,-2 1-2 0,2-2-4 0,-2 2 2 16,-1-2-2-16,2-4 1 0,0-1 1 16,-1 1-2-16,-1-4 1 0,5 2-1 15,-5-4-3-15,3-1 2 0,0-1 1 16,2-2 0-16,-1 1 2 0,3-3 0 15,5-2 1-15,-3-7 0 0,4-5 0 0,-3-2 0 16,-3-2 2-16,-1-3-1 16,-8-1 2-16,2-1-1 0,-5-3-5 15,-1-1 2-15,0 0-3 0,-7 1 4 16,-1 2 0-16,-7 3 2 0,2 2-2 0,-6 4 0 16,-1 5-1-16,-2 2-1 0,-1 3 0 15,0 4-1-15,3 1-1 0,-1 1 0 16,0 7 0-16,1 2 0 0,1 2-4 15,0 0-3-15,10-2-3 0,0-1 0 16,4-2-1-16,1 3 3 0,1 0 1 0,1 1-2 16,2 0-5-16,0 1-2 0,0 3 1 15,6-3-2-15,1 1 3 0,5-6-8 16,2-2-1-16,5-5-10 16,4 0-4-16,3 0 7 0,-4-9-5 0,4 1 10 15,0-2 5-15,0 0-1 0,1-2 3 16,2 1 1-16,-1-1 3 0,-2 2 4 15,0-1 8-15,-3-2 1 0,0 3 2 16,-4-2 3-16,0-1 0 0,-2 2 3 16,-5 2 4-16,-2-2 5 0,-4 5 12 0,-2 3 10 15,0 0 12-15,-4 3 10 16,0 0-2-16,0 0-5 0,2 0-11 0,-2-2-11 16,0 1-7-16,1-1-6 0,-1 0-3 15,0 1-4-15,0 0-1 0,0-1-2 16,0 1-1-16,0-1-1 0,0 1-1 15,0-1 1-15,0 2-1 0,0-2 1 16,0 2 0-16,-1-1-1 0,1 1-1 16,-2-2 1-16,2 2 0 0,-1-1 2 15,1 1-2-15,-2-2 0 0,2 2-2 0,-1 0-1 16,-1 0-1-16,0 0-1 0,-3 0-1 16,-2 0 1-16,1 2 0 0,-7 6-1 15,6-2 0-15,-2 6 1 0,0 0-1 16,3 1 1-16,-3 6-2 0,4-6 1 15,2 2-1-15,2-4-3 0,1 1-1 16,0 5 3-16,0-2 0 0,3 5 3 0,4-2 7 16,1-1-3-16,1 0 4 15,2-4-5-15,-1 1-2 0,0-5 0 16,0-1 0-16,2-2-1 0,-2-2 2 0,6-3 0 16,2-1 0-16,-3-1 0 0,8-8 0 15,-1-3 0-15,-5-1-4 0,0-5 5 16,-3 0-4-16,0-3 5 0,-5 1 0 15,-2 4 1-15,-6-3 0 0,-1 0-2 16,0-1 3-16,-7-3-2 0,-3 3 1 0,-3 4 0 16,0 4-1-16,4 3-1 0,-4 1 1 15,3 5-2-15,0 1-3 0,-7 2-3 16,0 0-7-16,-4 10-6 16,2 5-22-16,3 5-43 0,0 0-47 0,6 7-85 15</inkml:trace>
  <inkml:trace contextRef="#ctx0" brushRef="#br0" timeOffset="69385.8862">11124 8980 447 0,'0'0'54'0,"0"0"-13"0,0 0-12 0,0 0-9 16,0 0-10-16,0 0-5 0,0 0-9 16,0 0-3-16,0 0 1 15,-24-31 2-15,24 33 0 0,0 12 5 0,0 6-1 16,5 7 1-16,1-1-2 0,0-2 1 15,1-1-1-15,-1-2 1 0,1-2-1 0,-4-5 1 16,3 0-1-16,-3-7 0 16,-2-2 0-16,2-1-1 0,-3-4 2 15,0 0 2-15,0 0 3 0,2 2 4 16,-2-1 0-16,0-1-1 0,1 0-3 0,-1 0-3 16,0-3-1-16,2-10-2 0,-2-8 1 15,1-7-1-15,2 4 0 0,1-1 0 16,3 2 0-16,-1 0-1 0,0 3 1 15,1 2-4-15,3 1 0 0,-1 2-1 16,3-1-4-16,-1 3-1 0,1 4-3 0,-1 1-12 16,-1 5-12-16,1 2-2 0,-3 1-5 15,2 0 5-15,2 6 10 16,-5 4-7-16,3 1 4 0,-7 4 2 16,-3 5 6-16,-6 1 9 0,-7 7 8 0,-3-4 2 15,-4-1 5-15,0-4 6 0,0-2 2 16,1-2 6-16,6-6 6 0,-3 0 4 15,9-4 7-15,-2 0 4 0,-1-1 3 16,6-2 3-16,1 1 0 0,3-3-1 16,-2 0-6-16,2 0-6 0,0 0-12 0,-1 1-5 15,1-1-8-15,-2 0-4 0,2 1 0 16,0-1 1-16,0 0 1 16,0 2 1-16,8 3 1 0,-1-2-2 0,10 2 0 15,0 0 0-15,-2 0-1 0,11 2 1 16,-3 1 1-16,2 0-2 0,-1 1 2 15,1-1-4-15,1-2 1 0,0 0-1 16,1-4 1-16,2 0-2 0,-1-2-2 16,2 0 1-16,2-4-3 0,-1-6 2 15,0-2-5-15,-2-3 5 0,-1-3-1 0,-4 0 5 16,-4-4 2-16,-2 0 1 0,-1-3 1 16,-5 0 2-16,-1-1 7 0,-5 2 2 15,-3-1 0-15,-3 3 0 0,0 0 1 16,0 7-2-16,-6-2 6 0,0 5 2 15,-1 3-2-15,-3-2-4 0,4 5-5 0,-4 2-5 16,3 1-1-16,3 1-2 16,-7 1-2-16,4 1 0 0,-4 0-2 15,-4 6 1-15,2 4-1 0,-1 7 1 16,1 2-1-16,3 2 2 0,2 1-2 0,2 0 1 16,1-5-2-16,2-2-1 0,3-3 0 15,0-2 0-15,0 1 0 0,0-6 0 16,0 4-1-16,0-5 2 0,0 0 1 15,3-1 0-15,-3-3 2 0,5 0-2 16,0 2 2-16,4-2 1 0,1 0 0 0,0 0 2 16,3-7-1-16,1-6 0 0,4-5 2 15,0-1-2-15,-3-1 2 16,4 2 1-16,-8 4 1 0,-1 2 1 16,-4 4 1-16,-3 5 0 0,1 0 3 0,-4 3-2 15,0 0-1-15,0 0-2 0,2 0-2 16,-2 0 0-16,1-1-5 0,-1 1-2 15,2 0 1-15,-1 0 0 0,4 7 2 16,-1 10 3-16,4 7-1 0,-2 4 1 16,0 3-1-16,0 3-1 0,0 1 0 0,1 4 1 15,0 2 3-15,0 3-2 0,-1 1 1 16,3 3-4-16,-2-1-3 0,-1-3 3 16,0-3-1-16,0-5 4 0,-1-4-5 15,-1-3 2-15,-1-10 1 0,-1-6 0 16,-1-7 1-16,-1-1 2 0,0 0 5 15,0 0-1-15,0 1 0 0,-1-6-2 16,-9 0 2-16,-6-9-1 0,-3-5 4 16,3-4 1-16,2-3-4 0,1-3-1 15,2-2-2-15,2 0-3 0,1-1 0 0,5 0-2 16,3-1 2-16,0-1-5 0,9-3 1 16,7-3-3-16,5 1-10 0,6-3-4 15,3 4-18-15,6 4-47 0,0 3-102 16,0 3-116-16</inkml:trace>
  <inkml:trace contextRef="#ctx0" brushRef="#br0" timeOffset="69586.2967">12398 9155 671 0,'0'0'0'15,"0"0"-3"-15,0 0-15 0,0 0-129 16,0 0-160-16</inkml:trace>
  <inkml:trace contextRef="#ctx0" brushRef="#br0" timeOffset="93679.8866">20206 4496 85 0,'0'0'32'0,"0"0"-6"15,0 0-2-15,0 0-3 0,0 0 0 16,0 0-3-16,-86-14 2 0,73 13 1 16,-1-1-3-16,-7 1-5 0,1 1-6 15,-9 0-7-15,-1 0-3 0,-5 3 2 16,-1 2-2-16,-5 5 2 0,0 0-3 15,0 2 3-15,1-1 0 0,-1 0 0 16,4-2 1-16,2 0 1 0,2-1 0 16,2-2 0-16,4 0 2 0,8-2 0 15,3-1 2-15,5-1-1 0,5-2 2 0,1 1 0 16,5-1 3-16,-1 0-1 0,1 0 0 16,-1 0 2-16,-1 0-3 0,1 0-4 15,-1 0-5-15,1 0-9 0,-1 0 3 16,2 2 1-16,-1-2 5 0,1 2 3 15,0 2-1-15,0 3 0 0,7 4-2 0,3 3 3 16,5-2 1-16,1 2 1 0,2-1 0 16,0 2-2-16,4 2 0 15,-1 1-2-15,1 2 1 0,-3 0-2 16,1 3-1-16,-3 3 1 0,1 0 4 0,-5 2-2 16,-1 1 5-16,-3 0-1 0,-1-2-1 15,-5 1 5-15,-1-1 0 0,-2-2-1 16,-2 0-2-16,-6-1 2 0,-4-1 2 15,-2 0-3-15,0-2 2 0,-4 0 2 16,1 1-1-16,-2-2 7 0,0 0-6 0,1 0-3 16,3-8-3-16,7-4-3 0,2-2 0 15,3-3 0-15,0 0-1 0,0 0 0 16,3-3-1-16,-2 0-1 16,2 5 1-16,0 1 2 0,0 3-2 0,6 1 2 15,0-2-2-15,7 0-2 0,4-4 3 16,6-2-2-16,8-2 2 0,2 0-2 15,2 0-3-15,1-5-14 0,2-1-5 16,3-3-21-16,2-2-27 0,-1-3-14 16,4-1-33-16</inkml:trace>
  <inkml:trace contextRef="#ctx0" brushRef="#br0" timeOffset="94527.5757">20545 4966 303 0,'0'0'33'0,"0"0"-18"15,0 0-14-15,0 0-10 0,0 0-1 16,0 0 3-16,0 0 5 0,0 0 8 16,0 0 0-16,0 0-2 15,-24 88 0-15,24-62-2 0,-2-2 2 0,2 2 2 16,0 0-3-16,0-1 2 0,0-7-3 15,0 1-1-15,0-6 0 0,-1 0-1 16,1 1 0-16,0-8-1 0,0 0 4 16,0-6 2-16,0 0 16 0,0 0 14 15,0 1 11-15,0 1 1 0,0-2-14 0,0 0-14 16,-1 0-12-16,-1-10-2 0,1-7-3 16,-2-8-4-16,3 0 3 0,0-3-5 15,0-1 2-15,0-1 2 0,0-4 0 16,0 1 2-16,0 0-1 0,0-1-1 15,0 1-1-15,0 2 2 0,0 2-2 16,0 8 2-16,0 2-1 0,-2 1 0 0,1 4 1 16,1 2-2-16,-2 1 0 15,2 5-1-15,0 0-1 0,0 1-4 16,0 5-2-16,0-6-5 0,5 1 0 0,8-5 4 16,8 0 2-16,7 1 5 0,5 1-6 15,0 0-7-15,1 4-12 0,-2 3-14 16,-5-1-15-16,-7 2-19 0,3 0-18 15,-2 3-38-15</inkml:trace>
  <inkml:trace contextRef="#ctx0" brushRef="#br0" timeOffset="94798.6528">20511 5153 373 0,'0'0'63'15,"0"0"-16"-15,0 0-14 0,0 0-14 16,0 0-10-16,0 0-3 0,0 0-4 16,0 0-2-16,0 0-2 15,0 0-2-15,-6-17 2 0,16 10 0 0,6-2-2 16,3 1-2-16,2 2-8 0,4 2-12 15,-1-1-16-15,0 2-18 0,0 0-25 16,2 3-27-16,0-2-44 0</inkml:trace>
  <inkml:trace contextRef="#ctx0" brushRef="#br0" timeOffset="95512.5103">20826 5294 481 0,'0'0'51'0,"0"0"-16"15,0 0-12-15,0 0-9 0,0 0-4 16,0 0-8-16,0 0-2 0,0 0-1 0,0 0-2 16,0 0 0-16,-12-56-4 15,21 44 1-15,4 3 0 0,3 0-1 0,4 3 3 16,1 1 0-16,0 4-4 16,-4-1-2-16,-1 2-4 0,0 2 0 0,-3 6-1 15,5 5 2-15,-7 1 2 0,0 2 3 16,-5 4 4-16,-1 1 1 0,-5 0 1 15,0 4 2-15,-3-3 2 0,-7 3-1 16,0-4 0-16,0-3 0 0,0-4 1 16,4-6 0-16,1-1 2 0,2-4 1 0,1 0 6 15,0 0 0-15,2-3 4 0,-1 0-1 16,1 0-1-16,0 0-1 0,-2 0-4 16,2 0-2-16,0 0-2 15,0-3-1-15,0-9-1 0,0-3-2 0,3-6 1 16,3 2-2-16,3 1 3 0,1 1 0 15,-2 0-1-15,1 1 0 0,0-1 2 16,2 0-2-16,-2 1 1 0,-2-2-1 16,3 0-4-16,-1-2 6 0,-3 6-6 15,0-1 5-15,-3 6 3 0,1-3-3 0,0 4 3 16,-2 4-1-16,-1-1-1 0,-1 5 0 16,0-1 0-16,0 1-2 0,1-2-1 15,-1 0-1-15,0 1-5 0,2-1-1 16,-2 2-4-16,0-2 2 0,0 2 0 15,0 0 4-15,0 0 3 0,-2 12 2 16,-3 6 4-16,-5 6-4 0,1 1 4 16,2-2-5-16,1 1-2 0,2-8-2 15,1-1-3-15,3-3-3 0,0-1-1 16,0 6 3-16,8-5-2 0,-2 0-1 0,3-3-10 16,1-1-7-16,0-5-7 0,5 1-11 15,2-4-16-15,0 0-12 0,5-1-26 16,1-7-30-16</inkml:trace>
  <inkml:trace contextRef="#ctx0" brushRef="#br0" timeOffset="95821.6653">21732 5032 510 0,'0'0'38'0,"0"0"-15"16,0 0-11-16,0 0-13 0,0 0-6 15,0 0-6-15,0 0-2 0,0 0 1 16,0 0-5-16,80-34-24 0,-52 31-18 16,-1 0-26-16,-1 3-10 0,-6 0-3 15,1 0-10-15</inkml:trace>
  <inkml:trace contextRef="#ctx0" brushRef="#br0" timeOffset="96036.4328">21694 5243 226 0,'0'0'56'0,"0"0"-8"16,0 0-18-16,0 0-1 0,0 0-8 0,0 0-6 16,0 0-2-16,101-7-4 0,-67-2-5 15,3 0-5-15,-1 2-7 0,0-1-3 16,-1 2-5-16,-1 0-11 0,1 0-20 15,0 0-33-15,1 0-30 0,2-3-28 16</inkml:trace>
  <inkml:trace contextRef="#ctx0" brushRef="#br0" timeOffset="96473.3415">22767 4920 400 0,'0'0'78'0,"0"0"-20"0,0 0-23 16,0 0-10-16,0 0-7 0,0 0-5 0,0 0-6 15,0 0-3-15,0 0-2 0,-12-66-1 16,10 64 0-16,2 2-3 0,-1-3-3 16,1 3-3-16,0 0-1 15,-4 0 3-15,-2 6 3 0,-3 7 2 0,1 6 1 16,-1 3-2-16,0 0-1 0,2 2 2 15,1 0 0-15,2 0 3 0,-1-7-3 16,4-1 0-16,1-4-1 0,0-1-1 16,0 1-1-16,1-3 2 0,4 0 0 15,1-4 2-15,0 1 4 0,2-4 0 0,10-2 0 16,2-2-1-16,3-9-2 0,3-4 2 16,-3-2-1-16,0-3-1 0,-4-3 2 15,-2 1-1-15,-3-2 2 0,-2-1 1 16,-6 2 4-16,-1-2-1 0,-5 3 0 15,0-2-2-15,-3 4-1 0,-6-2-2 16,-4 2 0-16,-2 4-3 0,3 4 1 16,0 2 0-16,5 4-1 0,-5 3-2 15,-2 0-4-15,-2 3-5 0,-5 6-16 16,3 10-25-16,-1 6-71 0,3 7-109 0</inkml:trace>
  <inkml:trace contextRef="#ctx0" brushRef="#br0" timeOffset="97465.1936">20146 6609 157 0,'0'0'52'16,"0"0"-4"-16,0 0-4 0,0 0-7 15,0 0-3-15,0 0-3 0,0 0-5 16,0 0-5-16,0 0-8 0,0 0-7 15,2-24-7-15,-8 20-1 0,-7 3-1 16,-7 1 2-16,-5 0 1 0,-5 1 1 0,-1 4 1 16,1-1-1-16,-3 1 0 0,1 0 1 15,0-1 0-15,2-1 2 0,8 0 1 16,3-3 4-16,-1 0 0 0,7 0 0 16,-7 0-1-16,0-1-3 0,3-2 1 15,-1 0-2-15,2-2 2 0,6 4-1 16,0-3 1-16,1 1 0 0,4 2-1 15,3 0-1-15,2 1-1 0,-3-2 1 16,3 2-5-16,-1 0-5 0,-1-1-2 16,1 1-2-16,1-2 1 0,-2 2 2 0,2 0 4 15,0 0 3-15,5 5 3 0,7 7-3 16,4 3 1-16,3 2 1 0,0 1-1 16,1 0 3-16,2 0-3 15,-1 2 2-15,0 1-2 0,-1 4 0 0,2 0-1 16,-3 4 0-16,-1 3 0 0,-3 1 2 15,-1 4-1-15,-4-1 1 0,-4 1-1 16,-3-1 3-16,-3-1-3 0,0-1 2 16,-7 2 3-16,-6-1-4 0,-4 1 4 15,-3 0-5-15,-3 1-2 0,-1-2 1 0,-2 0 0 16,1-3 2-16,3-2-2 0,2-4 2 16,3-3 0-16,7-10 0 0,1-1 0 15,3-4 1-15,3-5 0 0,1 2 0 16,2-5-2-16,-2 0 0 0,2 0 0 15,0 1-1-15,0-1 2 0,0 1-2 0,2 1 3 16,12-2 1-16,6 0-2 0,7 0-1 16,1-2-4-16,3-5-3 15,2 1-6-15,4 0-10 0,3 2-30 16,2-1-46-16,4-1-91 0</inkml:trace>
  <inkml:trace contextRef="#ctx0" brushRef="#br0" timeOffset="98252.8019">20804 6951 460 0,'0'0'42'0,"0"0"-18"0,0 0-14 16,0 0-9-16,0 0-6 0,0 0 1 0,0 0-1 16,0 0 4-16,0 0 1 0,-14 28-2 15,9-1 0-15,4-2 0 0,1 0 0 16,0-2 2-16,0 2 0 0,0-4 0 15,4 0 1-15,-1 0-3 0,0-7 3 16,2 1-3-16,-2-5 0 0,-1-7-2 0,1 4 2 16,-3-7 1-16,0 0 5 0,0 0 6 15,0 1 3-15,1-1 0 16,-1 0-3-16,0 0-6 0,0-13-4 16,-3-8 2-16,-3-6-3 0,0-2 4 0,1-3 1 15,-1 0-1-15,2-5 1 0,1-1-2 16,-1-1 0-16,3 1 0 0,-1 0 0 15,1 6 0-15,1 8 1 0,0 3-2 16,0 7 0-16,0 0 0 0,0 2-1 16,0 6-2-16,0 0-3 0,0 6-4 0,0-5-5 15,0 2-2-15,7-3 0 0,-1 1 1 16,8 5 4-16,9 0-6 16,5 0-14-16,9 0-14 0,1 5-29 15,2 1-17-15,-4-1-13 0,-1 3-25 0</inkml:trace>
  <inkml:trace contextRef="#ctx0" brushRef="#br0" timeOffset="99117.9624">20822 7243 437 0,'0'0'53'0,"0"0"-19"0,0 0-20 16,0 0-8-16,0 0-8 0,0 0-1 16,0 0-4-16,0 0 0 15,0 0 2-15,0 0 2 0,68-25 2 16,-42 23-1-16,1 2-8 0,0-2-7 0,-2 2-10 16,-2 0-8-16,0 0-10 0,1 0-5 15,-3-3 0-15,0 1 3 0,-1-5 15 16,-2 0 14-16,-2-2 10 0,2 0 8 15,-5-4 6-15,-4 6 6 0,2-4 4 16,-5 5 9-16,0-3 8 0,0 0 7 0,-2 0 4 16,1-2 5-16,-3 6-1 0,-1 1-5 15,-1-3-4-15,2 4-10 0,-2-2-9 16,1 1-5-16,-1 4-10 16,0-2-2-16,0 2-3 0,0 0-3 0,2-2-1 15,-2 2 0-15,1 0 1 0,-1 0 2 16,5 0 1-16,-3 0 1 0,6 8-1 15,3 0 0-15,-5-1 0 0,4 2 0 16,-1-4-1-16,-2-1 0 0,0 0-2 16,-4-2 2-16,5 1 1 0,-3-1 0 0,-1 0 1 15,5-2 2-15,0 0-2 0,1-4 1 16,3-5 1-16,-3 0 0 16,-1 2 2-16,1-5-1 0,-3-1 1 15,-2 6-1-15,0-3 1 0,-1 3 2 0,-1 4 3 16,-1-2-2-16,1 2-1 0,-3 3-3 15,0-1-3-15,0 1-1 0,1 0 0 16,-1-1-1-16,2 1 0 0,-1 0 0 16,4 0 0-16,2 5 1 0,4 9-1 15,-1 2 0-15,-1 4 0 0,-2 3 2 0,-1 2 3 16,-2 3-5-16,1 4 5 0,-1 0-5 16,1 3 1-16,-1 1 2 0,-1 3-3 15,-2 0 1-15,0 2-1 0,2 0 0 16,-1-2 0-16,1-1 1 0,-2-3-1 15,1-3 1-15,-1-3-1 0,1-10 1 0,-1-1 0 16,-1-8 0-16,0-6 0 16,2 2 0-16,-2-6 1 0,0 0 1 15,0 0 2-15,0 2 1 0,1 0-1 16,-1-1 0-16,0-1-1 0,0 0-2 0,0 2 2 16,0-2-2-16,-6 0-1 0,0 0 0 15,-2-5 0-15,-2 0 1 0,2 1 0 16,1 0 1-16,0-3-1 0,-2 3 0 15,3-4 0-15,-1-4-1 0,1-2 1 16,-2-5-1-16,4-3 0 0,-1 0 0 0,4-4 0 16,-1-1 0-16,2-1-1 0,0 1-3 15,2-2-2-15,4 0-3 16,2 0-6-16,2 2-5 0,0 1-8 16,3 3-12-16,-1 2-24 0,4 4-46 0,-3 1-60 15</inkml:trace>
  <inkml:trace contextRef="#ctx0" brushRef="#br0" timeOffset="99458.3817">22315 6988 585 0,'0'0'39'0,"0"0"-12"0,0 0-11 16,0 0-8-16,0 0-5 0,0 0-5 15,0 0-2-15,0 0 0 0,0 0-1 16,0 0-2-16,86-73-2 0,-53 69-11 16,3 1-12-16,-3 1-19 0,1 2-24 15,-6 0-31-15,0 0-33 0,-9 5-42 16</inkml:trace>
  <inkml:trace contextRef="#ctx0" brushRef="#br0" timeOffset="99674.57">22325 7183 452 0,'0'0'55'0,"0"0"-21"16,0 0-17-16,0 0-7 0,0 0-10 0,0 0 1 16,0 0-3-16,97-22-1 0,-68 13 0 15,3 2-2-15,1-2-3 0,5 2-2 0,2 0-8 16,-1-1-11-16,2 1-11 15,-1-1-17-15,-2-1-24 0,1-2-10 16,0-3-8-16,4 1-12 0</inkml:trace>
  <inkml:trace contextRef="#ctx0" brushRef="#br0" timeOffset="100040.7246">23238 6820 324 0,'0'0'81'0,"0"0"-18"16,0 0-11-16,0 0-13 0,0 0-8 15,0 0-6-15,0 0-6 0,0 0-7 16,0 0-1-16,4-38-4 0,-4 36-4 16,0 1-3-16,-1 1-2 0,-6 0 0 15,-5 1-1-15,-1 10 3 0,-6 5 0 0,5 9-3 16,-1 2 2-16,5 3-2 0,-1 4 2 16,3-1-1-16,3-1 1 0,0-2-1 15,4-1 1-15,1-2 0 0,0-10 0 16,1 0-1-16,5-3 0 0,-2-5 0 15,5 3 2-15,-2-6 0 0,3-3 2 0,5-1 0 16,2-2 0-16,6-3 0 16,-1-8 1-16,-2-2 1 0,-1-4 3 15,-6-2 2-15,-4-4-3 0,1-4-2 16,-4-4-4-16,0-5 2 0,-1-3 0 0,-2 3 2 16,-1 1 2-16,-2 6-1 0,0 9-1 15,0 4 2-15,-2 5-5 0,-2 3-2 16,0 0-4-16,1 6-4 0,-8 0-3 15,-4 4-14-15,-6 13-21 0,-8 9-76 16,5 8-118-16</inkml:trace>
  <inkml:trace contextRef="#ctx0" brushRef="#br0" timeOffset="100214.9973">23484 7163 649 0,'0'0'14'0,"0"0"-9"0,0 0-5 0,0 0-8 15,0 0-29-15,0 0-135 0,0 0-137 16</inkml:trace>
  <inkml:trace contextRef="#ctx0" brushRef="#br0" timeOffset="101260.4934">20489 9039 84 0,'0'0'26'0,"0"0"1"0,0 0 4 15,0 0-1-15,0 0 5 0,0 0 0 16,0 0-1-16,0 0 1 0,0 0 0 16,0 0-2-16,17-21-4 0,-15 21-3 15,-2-2-7-15,0 2-7 0,-2-1-5 0,-10 1-4 16,-6-2-2-16,-8 2 1 0,-1 0 1 16,-5 0 2-16,-3 3-3 0,-1 2-1 15,-1-1 0-15,0-1-1 0,5 0 2 16,2 1-1-16,0-3 2 0,3 1-1 15,0-2 0-15,7 1 0 0,0-1-1 16,6 0 0-16,7 0-1 0,-6 0 1 16,7 0 1-16,1 0 1 0,-1 0-1 15,6 0 1-15,-2 0-3 0,2 0-1 16,-1 0-1-16,-1 0-3 0,2 0 2 0,0 0 3 16,0 0-1-16,0 1 2 0,8 4-1 15,5 1 0-15,6 1 1 0,-3 2 0 16,2-1-1-16,1 3 0 0,-1 1 0 15,0 2 0-15,1 4 0 0,1 2 5 16,-3 2-5-16,0 3 4 0,-2 2-5 0,-3 2 0 16,-3 0 1-16,-3 4 0 0,-2 1 3 15,-4 4 0-15,0 0 0 16,-2 1-1-16,-6-1 0 0,-1 2-2 16,-3-4 2-16,0 0 1 0,0-3 1 0,-4-1-2 15,1-3 2-15,-3-1-1 0,2-3 0 16,-3-2-1-16,3-3-1 0,0-1-1 15,6-6 1-15,0-1 2 0,6-4-3 16,1-4 3-16,1 1-3 0,2-5 2 16,-1 0-1-16,1 4 2 0,1 5-1 0,8-1 1 15,5 1-2-15,4-4 0 0,5-4-2 16,1-1 1-16,5 0-1 0,2 0-1 16,1-3-3-16,-1 2-7 15,3-3-6-15,-1 3-14 0,0 1-22 0,2 0-35 16,4 0-55-16</inkml:trace>
  <inkml:trace contextRef="#ctx0" brushRef="#br0" timeOffset="102037.3531">21018 9452 545 0,'0'0'28'0,"0"0"-9"15,0 0-10-15,0 0-10 0,0 0-4 16,0 0-1-16,0 0 0 0,0 0 5 15,0 0 0-15,0 0-1 0,-26 103-2 16,26-68 0-16,0-1-2 0,3-2 2 0,3-5 4 16,-2-2 0-16,1-8-2 0,-1-2 4 15,-1-4-4-15,-2-6 2 0,2-1 2 16,-3-4 4-16,0 0 4 16,0 0 1-16,0 0-1 0,1 0-2 0,-1-3-2 15,0-12 2-15,0-9 3 0,-1-7-1 16,-3 0-2-16,3-3-4 0,-2 1-2 15,0-4-1-15,0 4 0 0,3-1 0 16,0 6 1-16,0 0-2 0,0 10 0 16,0 6 0-16,0 1 0 0,1 6 0 0,1 1-2 15,-1 0-2-15,-1 4 1 0,0-3 0 16,6 3 0-16,7 4 1 0,1 7-3 16,5 5 4-16,-3 6-1 15,0 2 2-15,-3 2-1 0,0-1 0 0,-1 3 0 16,-1 1-2-16,-1-4 1 0,0 1 2 15,2-3-4-15,-2-5 3 0,-3-4-1 16,2-3 0-16,-2-4 1 0,-4-4 0 16,1 0-1-16,-4-3 4 0,5 0 0 15,4 0 1-15,3-6 3 0,3-6-5 0,-2-6 3 16,-4-4-2-16,-1-5 0 0,-2-1-1 16,3-3 1-16,-4-1-1 0,1 0 1 15,0 0-1-15,0 2 1 0,-1 3 0 16,1 1 1-16,-3 6-1 0,0 4 2 15,0 5 0-15,-3 5-1 0,2 1-1 0,-2 5-2 16,0-1-2-16,0 1-1 16,1 0 0-16,3 0 1 0,5 5 1 15,0 9-1-15,2 7 1 0,1 5 0 16,-2 5 0-16,-1 4 0 0,1 3 1 0,-2 4-2 16,0 2 0-16,-2 0-2 0,-1-2 0 15,2-2-1-15,-4-2 1 0,2-5-2 16,-2-2-3-16,-1-4-3 0,3-1-19 15,-2-8-43-15,2 0-58 0,-2-9-151 16</inkml:trace>
  <inkml:trace contextRef="#ctx0" brushRef="#br0" timeOffset="103905.0868">21766 9905 398 0,'0'0'48'0,"0"0"-10"0,0 0-12 0,0 0-11 15,0 0-5-15,0 0-8 0,0 0-1 16,0 0-2-16,0 0 1 16,0 0 0-16,-13-20 1 0,10 33 0 0,0 6-2 15,-1 3-4-15,-2 1 2 0,0 1 1 16,-4 2 5-16,1-2 3 0,-1 2-3 15,-1-3 0-15,3-8-2 0,3-2 0 16,0-3-1-16,2-7 3 0,2 2 0 16,1-5 0-16,-2 0 6 0,2 0 3 0,0 0 7 15,-2 1-4-15,2-1-3 0,-2 0-4 16,1-1-5-16,1-13-1 0,-2-4-1 16,2-7-1-16,0 1 1 15,5 0-1-15,2 1 2 0,2-1-1 0,-1 0 1 16,4 1-1-16,-4-1-5 0,1 2 5 15,-1 7-4-15,-4 6 3 0,0 0 1 16,-3 6 0-16,1-2-1 0,1 2-3 16,-3 3-3-16,0-2 1 0,0 2 2 15,6 0 1-15,4 5 6 0,4 8-4 0,2 4 4 16,0 1-6-16,-4 2-1 0,2 2-1 16,-4-1-1-16,2 2 0 0,-2-1-3 15,-1 3 0-15,-1-1-4 0,2 0-4 16,-1-2-9-16,0-3-19 0,-1-5-31 15,2 0-35-15,-2-6-46 0</inkml:trace>
  <inkml:trace contextRef="#ctx0" brushRef="#br0" timeOffset="104109.9052">21678 10013 367 0,'0'0'50'0,"0"0"-11"0,0 0-18 0,92-65-17 15,-57 49-3-15,4-1-4 0,3 0-7 16,0 5-13-16,-3 1-48 16,0 4-60-16,-6 1-113 0</inkml:trace>
  <inkml:trace contextRef="#ctx0" brushRef="#br0" timeOffset="104406.9094">22738 9636 603 0,'0'0'25'15,"0"0"-9"-15,0 0-8 0,0 0-4 0,3-78-3 16,12 62-1-16,5 2-2 0,5 0 0 16,6 3 0-16,2 1-1 0,6 4-2 15,0 0-4-15,-3 4-10 0,-1 2-9 16,-6 0-15-16,-3 5-30 0,-9 1-35 15,-2 4-30-15,-7-2-39 0</inkml:trace>
  <inkml:trace contextRef="#ctx0" brushRef="#br0" timeOffset="104586.7524">22807 9804 289 0,'0'0'83'0,"0"0"-24"16,0 0-14-16,0 0-19 0,0 0-11 15,0 0-7-15,0 0-5 0,81-28-2 16,-51 18-4-16,2 0-1 0,5-1-5 0,1 0-3 16,1 1-10-16,2-3-8 15,4 3-20-15,0-2-26 0,2-1-21 0,0 0-22 16</inkml:trace>
  <inkml:trace contextRef="#ctx0" brushRef="#br0" timeOffset="104940.5465">23724 9453 390 0,'0'0'78'0,"0"0"-14"0,0 0-19 16,0 0-12-16,0 0-12 0,0 0-6 0,0 0-1 15,0 0-6-15,0 0-4 0,0 0-2 16,-7-59-3-16,-2 59 0 0,-5 6 0 16,-4 9 1-16,2 5-1 0,3 5 1 15,-1 3-2-15,4 4 1 0,1 2 1 16,3-1 0-16,2-1-1 0,4-4 0 15,0-3-1-15,3-4-1 0,4-3 0 16,3-1 1-16,0-5 0 0,6-1 1 16,-1-5 0-16,-1-3 1 0,4-2-1 15,2-1 1-15,0-4 1 0,7-8 0 0,-2-7 0 16,0-5 0-16,-2-6 1 0,-2-2 2 16,-2-4 3-16,-4-1 1 0,-5 1 0 15,-6-1 2-15,-2 4 3 0,-2 3 1 16,-2 2-2-16,-7 4-4 0,-1 3-8 15,0 6 0-15,0 4 0 0,3 3-4 0,-3 6-5 16,-5 2-8-16,0 7-16 16,-3 13-38-16,1 6-78 0,8 7-157 15</inkml:trace>
  <inkml:trace contextRef="#ctx0" brushRef="#br0" timeOffset="105134.8263">24299 9719 668 0,'0'0'4'0,"0"0"-5"0,0 0-4 0,0 0-18 15,0 0-58-15,0 0-108 0,0 0-121 16</inkml:trace>
  <inkml:trace contextRef="#ctx0" brushRef="#br0" timeOffset="116136.6497">19228 10362 69 0,'0'0'17'0,"0"0"-4"0,-80-101-13 16,51 63-4-16,1 0 8 0,-1 0 0 15,1 2 0-15,1-1-1 0,1-1 0 0,2 2 0 16,3-4-3-16,2-1 3 0,5 0 0 16,2-1 1-16,5-1 2 0,3-1-1 15,2-1 3-15,2-2 8 0,0-2-4 16,10-1-1-16,5 0-3 0,2 2-10 15,6-2 5-15,5 1-1 0,2 0-1 16,2 1 3-16,0 1-3 0,2-1 1 16,1 4 2-16,1 2-2 0,5 1 2 15,-2 0-1-15,3-2 0 0,1 3-1 16,-1 0 1-16,3 2-1 0,0 2 0 0,4 2-2 16,2 3 4-16,2 2-1 0,3 1 1 15,2 3 1-15,1 1-3 0,2 2 0 16,1 3-4-16,0-2 3 0,-1 4-6 15,0 1 3-15,-2 2 9 0,2 3-2 16,1-1 5-16,2 5 2 0,2 0-4 0,2 1 1 16,3 1-7-16,4 1 0 0,1 1 1 15,3-2-1-15,1 0 4 16,4 0 0-16,2 2-6 0,2 1 1 16,1-1-2-16,0 1 1 0,1 0 1 0,0 2-1 15,-1 0 1-15,0 0 0 0,-1 0-2 16,-2 0 1-16,1 0 0 0,-3 0 0 15,3 4 3-15,-2-1 0 0,2 1-3 16,-2 1 0-16,1-1 1 0,2 3-1 16,2-2 1-16,1 0 0 0,0 1-1 0,3-2 0 15,-2 1 1-15,1 1-1 0,1 2 0 16,-2-1 6-16,-1 0 0 16,2 2 4-16,0 0 1 0,-2 0-5 0,1 2-6 15,-1 0 0-15,0 3 0 0,0 1 0 16,-1 0 2-16,-2 1-1 0,-2-2 0 15,-1 2 0-15,0-1-1 0,1 1 0 16,-1-1 2-16,-3 0-2 0,-1 5 0 16,-4-1 0-16,-2 2 2 0,-4 4-2 15,-4 0 0-15,-5 4-1 0,-4 3-3 0,-5 3 4 16,-5 0-1-16,-3 2-2 0,-8-2 3 16,-2 1 0-16,-5-1 0 0,-1-1 7 15,-3 1-3-15,-1 0 0 0,-5-5-1 16,0 2-3-16,-1-1 0 0,-4-1 0 15,0 0-1-15,-3 0 1 0,-2-2-1 16,0 4-2-16,-4 0 2 0,-3 2 0 16,-3 1 3-16,0 0 1 0,-7 0-1 15,-8 1-1-15,-4-2 0 0,-5 3 0 16,-6-2 1-16,-5 0 1 0,-7 0-2 0,-1-2 5 16,-4 1-6-16,-5-4 1 0,-1 0-1 15,-2 1 0-15,1-4-1 0,-1-1-3 16,2 0 3-16,-2-2 0 0,-1 0 5 15,-1 2-2-15,-4 1 1 0,-1-1-2 16,-6 2 1-16,0-3-2 0,-3 1 1 0,-1 2-1 16,-3-1 1-16,1 0 1 15,-2 2-1-15,0 0 0 0,-2-1-1 0,1 1 4 16,-2 0-4-16,-1 0 1 16,1-2 1-16,0 1-3 0,-1-4 3 0,0-1 1 15,1-4-2-15,-1 0 0 0,2-4 1 16,0-3-1-16,3-1 2 0,0-4-1 15,4-2-2-15,0-3 1 0,2 2 0 16,1-3 0-16,-2-1-2 0,1 2 1 16,-5-2 0-16,2 2-1 0,-2-1 0 0,3-1-5 15,0 1 4-15,2-1-3 0,-3 0 3 16,-1 0 2-16,-3 0 0 0,-1-1 0 16,-4 0 0-16,1-3 0 15,1 1-1-15,1-1 2 0,-2 1-1 0,5 0 0 16,-4 0 0-16,-1 0-1 0,0 1 1 15,-3 0 0-15,0 2 0 0,4 0 1 16,1 0-2-16,1 0-1 0,2 0-1 16,-1 2 0-16,0 1 0 0,-1-1 0 15,-1-2 1-15,1 0 2 0,1 0 0 0,2 0 1 16,5-5 1-16,-1-1 3 0,2-1-2 16,0-3 1-16,2 1-1 0,-2-1-2 15,0-1 2-15,-1 0-1 0,2 0-2 16,2 1 1-16,1 1-1 0,1 0 1 15,-3 0-2-15,3 0 1 0,-4 1-1 16,0 0 0-16,0-2 1 0,2 2 0 16,1-1 1-16,4 0-3 0,2-2 3 15,3-1-2-15,4 0 1 0,1 0 2 16,2-3-1-16,2 0 1 0,3-1 1 0,3 0-1 16,4-1-1-16,4-1 1 0,3 0 0 15,5-2 0-15,3-1-1 0,4 1 1 16,4-1 0-16,2 0 0 0,5 5-2 15,1 0 0-15,2 4-2 0,2-1 0 16,1 1-1-16,0 6-1 0,0-5 1 0,0 7-5 16,0-2 0-16,0 1 1 0,0 5 1 15,1-3 2-15,4 0 2 16,-2 0-1-16,7-1 0 0,-5 4-2 16,6 0-2-16,4 0-1 0,-1 9 3 0,3 2-12 15,-3 1-13-15,-5-2-26 0,4 3-29 16,-4 2-87-16</inkml:trace>
  <inkml:trace contextRef="#ctx0" brushRef="#br0" timeOffset="116314.1494">19078 10529 258 0,'0'0'-244'0</inkml:trace>
  <inkml:trace contextRef="#ctx0" brushRef="#br0" timeOffset="124502.3915">5884 7884 5 0,'0'0'0'15,"0"0"-4"-15,0 0 3 0</inkml:trace>
  <inkml:trace contextRef="#ctx0" brushRef="#br0" timeOffset="128333.6923">5087 11228 56 0,'0'0'8'0,"0"0"-3"0,0 0-4 16,0 0 1-16,0 0 0 0,0 0 0 16,0 0 3-16,0 0 0 0,0 0-2 15,0 0 0-15,-10-12 0 0,4 12 1 0,-1-2-2 16,-5 2 3-16,-1 0 0 0,-1 0-2 16,-8 0 5-16,5 0-2 15,-5 0-1-15,-4 0 3 0,4-2-2 0,-1 0 3 16,3-1 1-16,1-2 0 0,0-1-2 15,-1 0 0-15,1 1-4 0,6 1 2 16,-3-2 0-16,-1 1-1 0,1 0-2 16,-4 0 0-16,7 0-3 0,-3-1 2 15,0 0-1-15,0 0 2 0,-4-3-2 16,1 1-1-16,5 2 0 0,-1 0-1 0,1 0-2 16,1 0 1-16,-3 0 1 0,3-1 1 15,-2 2 1-15,7 2 0 0,-7-5 0 16,1 1 1-16,1-1-1 0,-6-3 0 15,6 2 0-15,-3-2 1 0,3-2 2 16,0 2 1-16,-3-5-2 0,4 2 1 16,-5-3-1-16,4-2 1 0,-3-1-1 15,0-2 2-15,0 0 0 0,3-1-2 16,-4 2 2-16,7-1 0 0,-6 0-2 16,6 0 2-16,-2 1 1 0,4 0 2 0,0-1 1 15,1 2-1-15,1 0-1 0,-1-2-5 16,0 2 3-16,4-2-5 0,0 1-1 15,0-1 4-15,2 5-6 0,1-2 8 16,0-1 3-16,0 1-1 0,0-8-1 16,0 2-5-16,4-2-3 0,2-3 0 15,7 2 2-15,-3-4 0 0,3 0 2 0,3 0-2 16,-3 2 0-16,4 3-2 0,-5 2 4 16,5 4-2-16,-4 3 1 0,0 1 0 15,3 2-1-15,1-1 0 0,-2 3 0 16,4-1 1-16,-3 1 0 0,-2 2-1 15,-1 5 0-15,0-1-1 0,2 1-1 16,0 1 1-16,3-3 1 0,2 2 0 16,-7 4 0-16,3-2-2 0,3 1 2 15,1 0-1-15,3 0-2 0,2 1 0 0,-3 2 1 16,-1 0 0-16,1 0 2 0,-2 0 0 16,0 2 0-16,-1 1 0 0,0 2 1 15,0 0-1-15,-2-1 0 0,2 0 0 16,-2 0 0-16,4 1 0 0,0 0 0 15,2 0 0-15,1-2 1 0,2 2-1 16,-2 0 1-16,1-2-2 0,-1 2 1 16,-2-1 0-16,0 2 0 0,-1 0-1 15,-3 1 0-15,-1 0 0 0,3 4 0 16,-4 0-1-16,0 1 2 0,-1 3-1 0,0 1 1 16,-3 2 0-16,0 1-1 0,-1 4 1 15,-1-1 0-15,1 3-1 0,0-1 1 16,-2 2 0-16,1-1-1 0,0 1 2 15,-3 0-1-15,3 0 0 0,0 0 0 16,-4-2 0-16,3 0 0 0,-2 0 0 0,0 1 5 16,-1-1-4-16,1 1 2 15,-4-3-1-15,0 3-3 0,0-2-2 16,-3 0-3-16,0-1 4 0,0 1 1 16,0 3 4-16,-3 1 2 0,-4 2-3 0,-2-3 0 15,-4-1 1-15,0-2 0 0,0-2 1 16,0-3 0-16,-4-3 1 0,8-4-1 15,-4-2 2-15,0 0 0 0,0 0-3 16,-6 2 1-16,2 1-3 0,-3 0 1 16,-3 2-2-16,-3 1-1 0,-1 0 1 0,-2 0-1 15,-1-1 0-15,4 0-2 0,0 0-3 16,3-4 0-16,0 1 0 0,1 0 4 16,-1-1 3-16,0 1 0 15,4-2 0-15,5-3-1 0,-1 0 1 0,7-3-2 16,-3 0 2-16,1 0-1 0,6-1 2 15,-9-1-1-15,10 0-1 0,-1-1 0 16,-1 2-1-16,5-2-1 0,-1 0-2 16,1 0-9-16,-2 0-24 0,1 0-19 15,-6 1-13-15,4 3-14 0,0 3-23 0</inkml:trace>
  <inkml:trace contextRef="#ctx0" brushRef="#br0" timeOffset="128493.6363">4990 11302 169 0,'0'0'-102'15</inkml:trace>
  <inkml:trace contextRef="#ctx0" brushRef="#br0" timeOffset="131276.618">9615 9746 152 0,'0'0'50'16,"0"0"-11"-16,0 0-27 15,0 0-18-15,-44-83-6 0,34 60 2 0,0-3 11 16,1 1 4-16,0-2 1 0,-2 3-2 15,7 1 1-15,-4 2 6 0,4 6 12 16,1 0 17-16,-1 6-4 0,0-3-3 16,-1-5-12-16,1 1-20 0,-2-7-5 15,0-1-1-15,1-2-3 0,0 0 6 0,2-2 6 16,3 1-4-16,0 1 0 0,0 1-4 16,3-1 2-16,6 2 1 0,1-1-1 15,3 0 2-15,3-3 0 0,1 1 2 16,2-1 1-16,4-2 2 0,0-1-2 15,2 0 1-15,-2 0-1 0,3 3 1 16,-3 1-2-16,-1 4 0 0,1-2-1 16,3 4 0-16,-3 0-1 0,3 2 2 15,-4 3-2-15,4 0-7 0,0 1 5 16,3 2 0-16,3-2 1 0,4 0 7 0,3-1-4 16,3 1-1-16,-2 0-3 0,1 1-10 15,-1 0 0-15,-1 4 3 0,2 0 2 16,1 1 14-16,3-2 2 0,5-3-2 15,1 0 2-15,7-1-2 0,1-1-5 16,-1 2 0-16,0-2 0 0,-2 5-5 0,0-1 4 16,-2-1 1-16,-2 4-5 15,4 1 3-15,-2 4 1 0,-3 1 1 16,2 1 0-16,-4 2-2 0,2 0 0 16,-1 2-2-16,-2 4 4 0,0 1-2 0,-2 2 0 15,2 1 1-15,-1 0-1 0,1 1 0 16,1 0 1-16,-1 1-1 0,0-1 1 15,-3 1-1-15,-2 1-2 0,-4 3 3 16,-1 0-3-16,-2 4 3 0,1-1-4 16,-3 3-3-16,-4-1 1 0,-1 0 2 0,-4 2 5 15,1 1 3-15,0 0 0 0,0 1-2 16,0-1-2-16,-2 2-1 16,0-2-1-16,-1 1-4 0,0 0 3 15,-3 1 0-15,0 0 3 0,2 1 2 0,-3 1-2 16,-2-1-2-16,3-2 1 0,-4 0 0 0,0 0 2 15,-1 0-2-15,-3-2 2 16,-1 1-4-16,-4 1 4 0,2-1 2 16,-4 0-3-16,-3 3 4 0,-2-1-5 15,0 1 0-15,-2 1 1 0,-8-2-1 0,-1 0-1 16,-5-2-1-16,0-1-2 0,-3-1 5 16,-1-1 4-16,-2 2-4 0,-2 0 5 15,-1 0-5-15,2 2-1 0,-2 2 1 16,1-2 0-16,-1 0-1 0,2-2 1 15,1 1-1-15,-2-3 1 0,-1 0-2 16,-2-1 2-16,-2 0-2 0,-3 0 1 0,0-1 0 16,-4 0 0-16,-2 3 2 15,-3-2-2-15,-3 0 1 0,-1-1-1 16,-4-1-1-16,0 0 0 0,-2-6-1 0,-1 3 1 16,0-3-1-16,3-1-1 0,-3-4-6 15,0 0-4-15,1 1 0 0,-2-2 1 16,-5 0 8-16,-3 0 4 0,-2 2 1 15,-4-2 2-15,2-1 3 0,0 2 1 16,1-4 0-16,6 0-1 0,2 0-4 0,0-1 1 16,2-2 0-16,3 0 1 0,4 0 13 15,5-4 2-15,4-3-2 16,1-4 1-16,2 1-18 0,-3-5-2 16,-1 1 2-16,-1-1-3 0,4-2 6 0,1-1 1 15,5 2-1-15,1-4-2 0,3 2-7 16,2 2 6-16,4-1-4 0,2 3 3 15,0 1 1-15,8 4 0 0,0-1 0 16,4 6-1-16,3 1 0 0,-3-5-3 16,5 4 0-16,-5-7-1 0,2 3-4 0,1-5 2 15,0-5 0-15,3 0 1 0,0-5 2 16,0 1 0-16,0 3-1 0,0 5 1 16,6-1-2-16,-3 6-2 0,2-2 0 15,0 2-2-15,-4 4-1 0,2 1-5 16,-3 4-26-16,0-1-21 0,0 1-23 15,3 0-69-15</inkml:trace>
  <inkml:trace contextRef="#ctx0" brushRef="#br0" timeOffset="132999.7211">12485 8335 39 0,'0'0'9'0,"0"0"-4"0,-88 10-1 16,50-6 0-16,1-2-2 0,-4 3 2 0,-1 1-3 16,0 0 0-16,0 0-1 0,-4 2 1 15,-2-1-1-15,-2 1 0 0,-2-1 2 16,-1 1-1-16,0-3 1 0,3-2 3 16,0-1 0-16,0-2 2 0,2 0 2 15,2 0 3-15,2 0 1 0,4-5 0 16,2-1 3-16,3-2 2 0,2-1 3 15,1-3 7-15,2-2 10 0,-2-1-6 16,2-1-2-16,-2-1-3 0,-1-3-16 16,-3 0 0-16,0 2-8 0,-5-1-5 0,2 3-2 15,-6 1 4-15,3-1-1 0,0 1 0 16,3 0 0-16,6 2 2 0,6-1 0 16,3 1 0-16,1 0 1 0,2 1-7 15,-1-3-1-15,0 1 2 0,2 0 0 16,-2-1 5-16,2 0 3 0,0-2 3 15,1 2-5-15,0-4 1 0,0 0-1 16,2-3-2-16,1 0 1 0,3-2-1 16,2-2 0-16,3-2-1 0,2 0 1 15,2-1-2-15,4-3 1 0,0-1 0 0,3-5-2 16,4-2 3-16,2 1 1 0,5-4 3 16,-2 4 1-16,5-2 0 0,1 3-3 15,0 0-1-15,1 1 0 0,3 1 3 16,4 1-4-16,-3 1-2 0,3 0 2 15,1 2-2-15,0 1 3 0,0 3 0 16,-1 3-2-16,2 2-1 0,-1 0-1 16,-1 1 0-16,7-1 3 0,2-1 4 15,7 0-1-15,4-3-1 0,4-2 1 16,3 2-1-16,5-1-1 0,1 3 1 0,0 0-3 16,1 3 1-16,0 2-7 0,1 3 5 15,1 2-5-15,0 1 0 0,-2 2 5 16,-1 0-1-16,0 1 6 0,3 2 1 15,2-2 4-15,4 1-6 0,2 0-1 16,-1 3-1-16,2-1-1 0,-3 4 2 0,-2 2 0 16,-2 2-1-16,-2 0-1 15,-4 2 2-15,-2 6-2 0,-1-1 1 0,-5 2 0 16,0 2-1-16,-2 1 1 16,1 0-1-16,1 0 1 0,0 0 0 0,0 2-1 15,-2-1 1-15,1 0 1 0,-1-1-4 16,0 0 3-16,-1 1-10 0,-3-1 7 15,-2-1 0-15,-2 2 1 0,-1 1 9 16,-1 1-6-16,2 0-2 0,-2 3 0 16,0 1 1-16,-2 0-1 0,0 4-3 0,-3 1 4 15,0 2-1-15,-5-1 2 0,-2 3 0 16,1 0 2-16,-2-1-3 0,-2 0 0 16,-1 2 2-16,-2 0 0 15,0 1 2-15,-4-1-3 0,0 0 0 0,-4-2 0 16,-5 2 0-16,3-1-3 0,-6 2 1 15,-2 2 1-15,-2 2 0 0,-2 4 3 16,-9 0-3-16,-2 3 1 0,-3-1-1 16,-3-2-6-16,-4-2 1 0,-3-1 4 15,3-1 0-15,-6 0 8 0,-3 2 1 0,-4-2-6 16,3 1 2-16,-2-1-2 0,-1-2-4 16,1-1 4-16,2-4-2 0,-2 1 4 15,2-2-3-15,-1-2-1 0,0-1 1 16,2-2-1-16,0-2 4 0,-1 0-3 15,-2-4 0-15,-2-1 1 0,-1-2 0 16,-4-3-2-16,-1 0 0 0,-8 0 0 16,-1-3 0-16,-4 0-2 0,-2-1 2 15,3-4 3-15,3-1-3 0,11 0-1 16,4-5-2-16,5 1-9 0,4 0-19 0,8-1-18 16,0 3-9-16,0 2-4 0,0 0 1 15,-2 0-16-15</inkml:trace>
  <inkml:trace contextRef="#ctx0" brushRef="#br0" timeOffset="134782.7616">13209 9508 79 0,'0'0'-37'15,"0"0"6"-15,0 0 20 0</inkml:trace>
  <inkml:trace contextRef="#ctx0" brushRef="#br0" timeOffset="142277.9019">18152 9426 7 0,'0'0'15'15,"0"0"-8"-15,0 0-5 0,0 0 1 16,0 0-2-16,0 0-1 0,0 0-2 15,0 0-1-15,0 0 1 0,-6-11 0 0,6 11 2 16,0-2 0-16,-1 2 3 16,1 0 3-16,-1 0 3 0,1 0 7 15,-2 0 5-15,2 0 9 0,-1 0 7 16,-1 0-4-16,1-2-6 0,-5 1-9 0,0-3-10 16,-5 0 3-16,-3-3 2 0,0 0 2 15,-2-3 1-15,0-1 0 0,3-3 1 16,-3 0-1-16,2-3-2 0,-2 0 0 15,-3-6-4-15,2-2-2 0,-2-3-3 16,-1-6 0-16,1-1 0 0,3-3 1 0,-1-4-1 16,2-2-1-16,1-3 2 0,1 0 8 15,0-3-2-15,1-2-5 16,0-1-2-16,0-3-10 0,3 0 7 16,0-4-1-16,-1 1-2 0,4-3-1 0,1-1 0 15,0-4 2-15,4-3 1 0,1 0-2 16,0 0-2-16,1-1-2 0,6 1 3 15,4-1-1-15,0 1-1 0,4-1 2 16,-1-1-1-16,-1 1-1 0,0-1 4 16,0 4-1-16,-1 3 0 0,-1 2 2 0,1 6-4 15,2 1-4-15,-1-3-1 16,4 0-2-16,1-1 2 0,1-4 4 0,0 0 2 16,-1-1 1-16,2 2 1 0,0 2-1 15,0 3 3-15,-3 4-2 0,3 2-2 16,0 2 2-16,1 3-2 0,1-1 3 0,1 3 0 15,1 0-1-15,1 0 0 16,2-1-4-16,2 1 1 0,3 1-2 16,3-1 2-16,5 1 1 0,1 1 2 15,1 3-4-15,-1 0 2 0,0 2 0 0,-3 3-5 16,-5 5 3-16,-3 2 3 0,-5 4 4 16,-5 3 6-16,-2 3-7 0,-1 1 4 15,1-3-6-15,3 1-4 0,3-6 3 16,5-2-2-16,5-2-1 0,2 0 5 15,3 0 2-15,-5 4-5 0,-2 2 2 16,-4 5-1-16,-6 2-2 0,-2 3-1 0,0 1 0 16,-3-1-1-16,1 1 3 15,-5 5 1-15,1-1-2 0,-5 2-1 16,-5 3-7-16,1 2-4 0,-5 1 1 0,0-2 1 16,0 2 6-16,1 0 6 0,1-1 0 15,-1 1-2-15,0-2 0 0,1 2-2 16,-1 0 0-16,-1 0 3 0,3-2-2 15,-3 2 2-15,1 0 2 0,-1 0 1 16,0 0 0-16,2 0-1 0,-2 0 2 0,0-1-4 16,1 1 5-16,-1 0-1 0,0 0-1 15,0 0 0-15,0 0-1 16,0 0-2-16,0 0 2 0,0 0 0 16,0 0-1-16,-3 0 2 0,-4 0-1 0,3 1 0 15,1 1-1-15,3-2 1 0,-1 0 0 16,1 0 2-16,-2 2-1 0,1-2 2 15,-1 1 0-15,1-1-1 0,-1 2 0 16,1-2 0-16,-1 0-1 0,1 1 1 16,-1-1-2-16,1 0 0 0,-1 0-2 0,1 2 1 15,-6-1-1-15,1-1-2 0,2 1 2 16,-1 1 0-16,5-2 0 16,-1 0 4-16,1 0-2 0,-1 0-2 15,-1 2 4-15,1-2-2 0,-1 0 1 0,1 0 0 16,-2 1-1-16,2-1 0 0,-1 0 0 15,1 0-2-15,-1 0 2 0,1 0 0 16,-1 0-2-16,1 2 0 0,-1-2 1 16,1 1-3-16,0-1 3 0,-4 3 1 15,1 1-1-15,-1-3 1 0,1 3-1 0,0-4 0 16,1 3-3-16,-1-1 2 0,1 1-1 16,-2-2 1-16,1 2 2 15,-6 3 0-15,-5 1 1 0,-2-2 0 0,-3 6 1 16,-2-2-1-16,1 0 0 0,-1 1-1 15,-1-1 1-15,1-2 2 0,0-1-3 16,3 0 0-16,4-1 0 0,0 0 0 16,4-4 2-16,5 0 3 0,-6 1 0 15,6-2 1-15,-1 0 1 0,3 0-2 16,4 0 0-16,-2 0-2 0,2 0 0 0,-1 0 0 16,0 0 0-16,-1 0-1 0,1 0-2 15,-1 0-2-15,1 0-3 0,-1 0-2 16,2 0 0-16,0-3 2 0,2-4 4 15,8-3 1-15,7-1 1 0,1 3-1 16,3-2 0-16,2 2 0 0,3-1 1 0,3-1 3 16,1 0-1-16,2-3 2 0,0 3-1 15,-1-2-2-15,-3 1 1 16,-1 0 2-16,-4 2-1 0,-6 3 0 16,-8 3 0-16,-2-1-2 0,-2 3 2 0,0-1-1 15,-1 0-1-15,-4 2 0 0,0-1-5 16,0 1-1-16,2 0-3 0,-1 0-4 15,-1 0 3-15,0 0 2 0,0 0 5 16,-1 6 4-16,-7 6-1 0,-4 3-1 16,-1-1-1-16,-2 1-7 0,4 1 1 0,-2-4 0 15,0 4 5-15,-1 2 8 0,-1 0-1 16,-5 5-2-16,-1 1-1 0,-5 0-2 16,-1 2 1-16,-2-2 1 15,3 0-2-15,4-5-7 0,2-3-4 0,3 0-4 16,6-7-1-16,3 2-14 0,2 2-25 0,2-3-67 15</inkml:trace>
  <inkml:trace contextRef="#ctx0" brushRef="#br0" timeOffset="143725.5437">18368 9368 148 0,'0'0'40'0,"0"0"-6"0,0 0-5 16,0 0-8-16,-54-80-1 0,41 59-4 16,3-2 0-16,1-3 0 0,1-2-6 15,0-2-1-15,3-5-3 0,0-1 9 16,2-5-4-16,2-6 0 0,1-5 0 15,0-4-14-15,4-5 4 0,6-2-1 0,3 1 1 16,3-2-3-16,4 0-6 16,1 0 2-16,2 0-2 0,1 5 3 15,2-1 5-15,0 3-1 0,-1 6 1 16,0 4-1-16,1 4 3 0,1 4-2 0,2 2-2 16,4 3-1-16,4-1-2 0,0 0-1 15,5 1 3-15,0 0-8 0,-1 2 3 16,3 4 1-16,-2 1 0 0,3 3 7 15,-1 1-1-15,-5 4-7 0,-2 3 2 16,-4 2 2-16,-4 2-2 0,-2 4 6 0,-4 1-1 16,-6 2-2-16,-3 3 1 0,4-2 3 15,-7 1 0-15,6 0-1 16,-6 2 1-16,-5-1-1 0,5 0 2 16,-5 1-1-16,4-1-1 0,4-3 1 0,-3 0-1 15,2-1 1-15,-3 2 0 0,-2-3-1 16,1 3 1-16,-2-2-1 0,2 1 2 15,-6 2-4-15,1 1 1 0,-4 2-2 16,0 0-3-16,0 0-1 0,2 0 0 16,-2 0 0-16,1 0 2 0,-1 0 3 0,2-1 2 15,-2 1 2-15,0 0-1 0,1 0 1 16,-1 0-1-16,0-1 1 0,2 1-1 16,-2 0 3-16,0 0 2 0,0 0-2 15,0 0 2-15,0 0-2 0,0 0-2 16,0-2-1-16,0 2-1 0,0 0-1 15,0-1 1-15,-6 1-2 0,0-2-2 16,-7 1 1-16,-3-3-10 0,-1 3 0 16,1-1 3-16,-5 2 0 0,0-1 10 15,0-1 0-15,0 1 0 0,1-1 1 0,2 1-1 16,5-1-1-16,-4-2 0 0,-2-1-1 16,3-1-1-16,-1 1 2 0,2 1 1 15,5 1 2-15,4 2 3 0,-2-4-2 16,3 3 0-16,1 1-2 0,-2-1-1 15,6 2-1-15,-1-1-5 0,1 1-4 16,0 0 2-16,-1 0 1 0,1 0 5 16,0 0 2-16,1 0 0 0,12 0 0 15,3 3-1-15,5 0 1 0,1 0 0 16,-1 0-2-16,0-2 2 0,2-1-1 0,2 0 0 16,-2 0 1-16,5 0-4 0,-3 0-4 15,0-2 1-15,1-5 0 0,-3 3 2 16,0-2 9-16,-5 3-3 0,-1 0 0 15,-4 1-1-15,-1 0-1 0,0 1 1 16,-7-1 0-16,1 2 0 0,-6 0 2 16,0 0 5-16,0 0 4 0,1 0 7 0,1 0-2 15,-2 0-4-15,1 0-4 0,-1 0-5 16,-1 0-3-16,-11 2 1 16,-7 6-2-16,-4 2 1 0,3 2-4 0,-2 3 1 15,1-1 1-15,0 5 1 0,0 0 2 16,-3 2 3-16,0 4-5 0,1 1 0 15,-1 0-2-15,1-2 0 0,3 0 0 16,3-1 2-16,1-2-4 0,4-1 1 16,4-6-3-16,2-1 1 0,0-4 1 0,3 1 0 15,0-1-1-15,2-3-7 0,1-2-4 16,0-4-17-16,0 6-12 16,0 0-27-16</inkml:trace>
  <inkml:trace contextRef="#ctx0" brushRef="#br0" timeOffset="143974.1473">19108 7533 181 0,'0'0'51'15,"0"0"2"-15,0 0-11 0,0 0-14 16,0 0-13-16,0 0-11 0,0 0-6 16,0 0-2-16,0 0 2 0,0 0-1 15,-66 64-5-15,63-35-7 0,3 1-4 16,0 2-11-16,6-3-33 0,5 1-39 0</inkml:trace>
  <inkml:trace contextRef="#ctx0" brushRef="#br0" timeOffset="156660.7137">20558 5727 1 0,'0'0'9'0,"0"0"1"0,0 0 1 0,0 0 0 16,0 0 2-16,0 0-1 0,0 0-1 16,0 0 2-16,0 0-4 0,60 27 2 15,-44-22-2-15,1-1 0 0,2-1-1 16,1 1-1-16,0-2-1 0,3-1 1 15,2-1-1-15,1 0 0 0,3 0-2 16,1 0-3-16,3 0 1 0,5 0 1 16,8-1 0-16,2-1 2 0,4 0-5 15,1 0-3-15,0 1 1 0,0 1 1 16,1 0 1-16,-2 1-1 0,3 4 0 0,-3-3-2 16,1 2 2-16,-2 0 0 0,1-3 3 15,0 3-2-15,-3-2 0 0,0-2 1 16,-2 0-2-16,0 0 0 0,-2 0 0 15,1 0 1-15,-2 0-1 0,-1 0 1 16,-2-2-2-16,-2-2 1 0,1 2-1 0,-1-3-1 16,0 2 0-16,2 1 1 0,-2-2-1 15,-3 1 1-15,-3 2-2 0,-2 1 0 16,-5 0 0-16,-10 0-2 16,-1 0-2-16,-6 0-1 0,-4 1-3 0,-1 1-1 15,-4-2 0-15,0 0 0 0,0 0 5 16,0 1 3-16,2-1 3 0,-2 2-2 15,0 1-4-15,-5-1-11 0,-5 3-4 16</inkml:trace>
  <inkml:trace contextRef="#ctx0" brushRef="#br0" timeOffset="157192.9772">20743 5805 84 0,'0'0'0'0,"0"0"-4"0,0 0-2 0,0 0 2 16,0 0 7-16,0 0 4 0,0 0 6 16,0 0 4-16,0 0-2 15,0 0 2-15,0 20 1 0,12-7-1 16,1-3 2-16,4-1 3 0,2-3 0 0,2 2 0 16,5-2 0-16,2-1-3 15,6 2-1-15,3-1 3 0,7 2-3 0,2-4 0 16,6-1-5-16,4-1-2 0,4-2-3 15,3-2-3-15,7-5 0 0,1-4-3 16,5-2-3-16,2-1 3 0,2 1-5 0,-2-1 2 16,-3 3-1-16,-4 2 1 0,-6 3-2 15,-7 1 0-15,-6 3 0 16,-9 1 1-16,-2 1 1 0,-8 0 0 16,-3 0-2-16,-6 1 0 0,-7 1 2 0,-1 1-1 15,-5-1 0-15,0 1 6 0,-1-1-4 16,-5-1 0-16,0 1 0 0,-5-2 2 15,0 0 0-15,0 0 4 0,1 0-1 16,1 1-2-16,-1-1-3 0,1 0-9 16,-2 1-24-16,1-1-38 0,-1 0-82 0</inkml:trace>
  <inkml:trace contextRef="#ctx0" brushRef="#br0" timeOffset="158904.8128">8216 10737 66 0,'0'0'23'0,"0"0"0"0,0 0-2 0,0 0-2 0,0 0-3 16,0 0-7-16,0 0-7 16,0 0-8-16,0 0-1 0,-10 2 3 15,10-2 4-15,0 0 4 0,10 3 0 16,6 2 1-16,7-1 1 0,5-1 1 0,2 0 0 16,5 0-1-16,4 0 0 0,4 1-2 15,1-2-1-15,3 2 1 0,3-1-1 16,3 4 1-16,8-3-1 0,2 0 0 15,7-1-2-15,5-1-4 0,2-1 6 16,5-1-3-16,2 0 6 0,1 0 3 0,5 2 1 16,7 0 0-16,2 0-6 0,7-1 3 15,4-1-3-15,3 0-1 16,7 0 3-16,1 0-3 0,5-1 0 16,4-2-1-16,2 0-2 0,1 0 1 0,0 0 0 15,3 1 1-15,-2 0 2 0,1 2-1 16,-1 0 2-16,-2 0-3 0,4 2 4 15,-5 3 1-15,1 1-3 0,0 0 2 16,-1 0-10-16,1 0 4 0,-5 2 1 16,0-3-1-16,-1 1 6 0,-3-2-5 0,0-3 0 15,0-1 0-15,-2 0 2 0,1-6-1 16,-2-1-1-16,-2-5 2 0,-1-2-2 16,-2-2-1-16,-4-2 1 0,-1 2 0 15,-6-2 0-15,-5 0 0 0,-5 1 2 16,-8 0-6-16,-5 0 2 0,-10 4 0 15,-7-1-4-15,-8 3 2 0,-9 1-3 16,-6 2-1-16,-9 3 0 0,-10 3-8 16,-11 0-11-16,-5 2-5 0,-6 0-6 15,0 0 6-15,0 0 9 0,2 0 3 16,-1 0 3-16,1 0 2 0,-1 0 5 0,-1 2 5 16,0-1 5-16,0 0 0 0,0 1-1 15,0-1 0-15,0 1-1 0,0-2-1 16,0 0-11-16,-7 0-6 0,-4 0-7 15,0 0-3-15,-6-5 11 0</inkml:trace>
  <inkml:trace contextRef="#ctx0" brushRef="#br0" timeOffset="159388.5273">14012 10533 82 0,'0'0'29'0,"0"0"-3"16,0 0 0-16,0 0-1 0,0 0 1 0,0 0-2 16,0 0-2-16,0 0-3 0,0 0-7 15,0 0-6-15,-68-29-3 16,68 29-1-16,0 0 4 0,0 0 2 16,12 4-1-16,6 6 1 0,10 3-3 0,1 2 2 15,1-3-1-15,6 1-2 0,2-1 1 16,3-2 0-16,2 0-4 0,2-2-1 15,1 0 1-15,0-2 0 0,-1-1 0 16,-2-2-2-16,-2 0-2 0,-2-2 0 16,-3 1 2-16,-3-2 1 0,-2 2 4 15,-8-2-3-15,-4 0-1 0,-5 0 2 16,-8 0-2-16,0 0 4 0,-6 0 2 0,0 0 7 16,0 0 4-16,1 0-1 15,-1 0-4-15,0 0-4 0,0 0-5 0,-13 0-2 16,-6 0 0-16,-7 5-2 0,0 0 0 15,0 2 1-15,-4 6 0 0,-8 3 2 16,-1 2 0-16,-6 5-3 0,-4 3 1 16,-3 3-1-16,1 2 0 0,-2 1-2 15,4-2 1-15,3 2-2 0,-2-1 0 0,7-2-4 16,2-4 2-16,2-3-2 0,5-2-1 16,6-5-2-16,6-4-5 0,4-4-8 15,9 0-14-15,2-6-20 0,2 2-18 16,3-3-28-16</inkml:trace>
  <inkml:trace contextRef="#ctx0" brushRef="#br0" timeOffset="159698.3375">13947 10603 317 0,'0'0'80'0,"0"0"-21"15,0 0-17-15,0 0-12 0,0 0-12 16,0 0-7-16,0 0-13 0,0 0 0 16,0 0-3-16,-9-42 2 15,9 42 4-15,6 8 0 0,6 9-2 0,2 5 2 16,-4 7 2-16,-1 2-1 0,-3 4-1 15,-1-1-2-15,-2 4-4 0,-1 1 2 16,-2-2-4-16,0 3-2 0,0-2-6 16,0-2-11-16,-3-2-23 0,0-3-40 15,0-8-61-15</inkml:trace>
  <inkml:trace contextRef="#ctx0" brushRef="#br0" timeOffset="159878.818">14021 10962 481 0,'0'0'-14'0,"0"0"-10"0,0 0-27 15,0 0-83-15,0 0-108 0</inkml:trace>
  <inkml:trace contextRef="#ctx0" brushRef="#br0" timeOffset="166536.6316">24594 4476 387 0,'0'0'52'0,"0"0"-10"16,0 0-10-16,0 0-8 0,0 0-7 15,0 0-3-15,0 0-5 0,0 0-4 0,0 0-2 16,-14-47-5-16,14 46-1 0,0-1-3 16,0 2 1-16,0 0 1 0,0 0 3 15,0 13 2-15,3 9 5 16,0 7-5-16,1-1 1 0,-1 2-3 0,0 0-1 15,-2 0 1-15,-1 0 1 0,2-1 0 16,-2 1-2-16,0-5-2 0,1 0-7 16,-1-9-3-16,2 1-2 0,-1-5-3 15,0-2-10-15,1 1-5 0,-2-6-13 16,1 1-21-16,-1-6 3 0,0 0 5 0,0 0 16 16,0 1 24-16,2-1-7 0,-2 2-2 15,0-2 2-15,-2 0 2 0,-6-3 19 16,-8-5 9-16,0-2 2 15,2 2 9-15,0 1 9 0,2 0 9 0,3 2 12 16,-3-3 12-16,4 3 6 0,5 2 4 16,0 1 2-16,3 2-16 0,-2-1-11 15,2 1-15-15,0-6-16 0,0-3-7 16,12-2-3-16,4-1 0 0,7 4 0 16,4 1 0-16,7 2 0 0,-1 0-3 0,2 3-3 15,-1 0 1-15,0 2-5 0,-1 0-3 16,-1 0-8-16,1 0-10 0,-1 0-25 15,1 0-24-15,-5 0-16 0,-1 0-19 16</inkml:trace>
  <inkml:trace contextRef="#ctx0" brushRef="#br0" timeOffset="166800.6637">24937 4502 232 0,'0'0'68'0,"0"0"-1"15,0 0-14-15,0 0-10 0,0 0-8 16,0 0-7-16,0 0-9 0,0 0-5 16,0 0-8-16,-6-46-3 0,6 45-4 15,0-1-4-15,0 2-3 0,0-1-6 0,-2 1 3 16,0 0 4-16,1 15 7 0,-4 6 2 16,1 11 2-16,0 0-4 0,-2 3 0 15,1 0 1-15,1 0-2 0,3-2 1 16,-1 2-10-16,2-3-3 0,0 0-1 15,0 0-6-15,0-4-11 0,3 2-10 16,1-5-38-16,2 1-22 0,0-3-38 16</inkml:trace>
  <inkml:trace contextRef="#ctx0" brushRef="#br0" timeOffset="167772.6297">25206 4809 136 0,'0'0'43'0,"0"0"-6"0,0 0 0 16,0 0 1-16,0 0-1 0,0 0 1 15,0 0 0-15,0 0-3 0,0 0-6 16,0 0-6-16,0-17-5 0,0 16-9 15,0-1-3-15,0 0-4 0,0 1-5 16,0-1-6-16,0 2 0 0,0 0 2 16,-1 0 4-16,-4 9 8 0,-2 8-3 15,-2 5 1-15,-1 6-4 0,0-1 2 16,0 2-1-16,-3 0 0 0,3-4-2 16,3-8-1-16,1 0-5 0,0-8 3 0,5-4 1 15,-1 1 1-15,2-6 1 0,-1 0 1 16,1 0 0-16,0 1 3 0,-2 1 1 15,2 0 2-15,-1-1 1 0,1 1 4 16,-2-2 1-16,2 3 0 0,0-3 3 16,0 1 2-16,0-1 1 0,0 0 3 15,0 1-4-15,-1-1-5 0,1-1-4 16,-1-10-5-16,-1-7-2 0,2-7 0 16,0 2-3-16,0-5 2 0,2 2 0 15,2 0 1-15,2 1 1 0,1 2-1 0,-1 8-1 16,-1 1 2-16,0 5-1 0,-2 5-1 15,1-5 1-15,-1 6-3 0,0 0-1 16,0 0 0-16,2 3 0 0,6 0 0 16,3 8 2-16,3 4-2 0,-1 6-3 15,-4 4 2-15,0 6-1 0,0 4 5 0,-1 1 1 16,-3 2 1-16,2-1-3 0,-4 0-1 16,0-4-1-16,-3-2-3 15,1-4-2-15,0-7-6 0,-2-2-12 16,-1-3-27-16,-1-1-29 0,0-1-31 0,-1 0-78 15</inkml:trace>
  <inkml:trace contextRef="#ctx0" brushRef="#br0" timeOffset="167974.303">25018 5070 431 0,'0'0'18'0,"0"0"-7"16,0 0-4-16,0 0-5 15,0 0-3-15,94-45 0 0,-62 43-7 16,5-3-11-16,8 1-47 0,1 2-70 16</inkml:trace>
  <inkml:trace contextRef="#ctx0" brushRef="#br0" timeOffset="168151.3031">25534 5053 495 0,'0'0'33'15,"0"0"-17"-15,0 0-10 0,0 0-8 0,0 0-10 16,0 0-42-16,0 0-88 0,0 0-134 15</inkml:trace>
  <inkml:trace contextRef="#ctx0" brushRef="#br0" timeOffset="169214.5246">26075 4893 462 0,'0'0'45'0,"0"0"-14"0,0 0-11 15,0 0-8-15,0 0-6 0,0 0-4 0,0 0-4 16,0 0 0-16,0 0-1 0,45-48 0 15,-19 42 2-15,6 1-1 0,4 2 1 16,6-1 0-16,1-1-3 0,1-1-2 16,0 3-9-16,-3-1-9 0,-3 2-10 15,-1 1-16-15,-4-1-28 0,1 2-16 0,-4 0-27 16</inkml:trace>
  <inkml:trace contextRef="#ctx0" brushRef="#br0" timeOffset="169449.9754">26338 4730 352 0,'0'0'77'16,"0"0"-23"-16,0 0-9 0,0 0-15 0,0 0-11 16,0 0-8-16,0 0-9 0,0 0-5 15,0 0-3-15,0 0 2 0,-5-16 2 16,5 31 3-16,3 5-1 0,2 11 0 15,-2 0-1-15,1 3 1 0,-2 2-3 16,-1 1-1-16,2-1-6 0,-1-3-3 0,2-2-14 16,0-2-22-1,1-3-53-15,5-4-62 0</inkml:trace>
  <inkml:trace contextRef="#ctx0" brushRef="#br0" timeOffset="170157.6031">27090 4664 598 0,'0'0'20'0,"0"0"-10"0,0 0-6 16,0 0-9-16,0 0-1 0,0 0 0 15,0 0 0-15,0 0 5 0,0 0-3 16,-11 76 3-16,9-45 0 0,-1-3 1 16,2 3-2-16,0-4 2 0,-1-2-3 15,1-4 2-15,-1-3-3 0,2-4 1 0,-3-2-1 16,2 0-3-16,-1-7 4 0,-2 5 2 16,1-5 3-16,2-2 4 0,-1 2 1 15,2-5 0-15,-1 0-1 16,-3 0-1-16,-4-5-1 0,-1-9-1 0,-2-7 0 15,4-5-2-15,1-3 1 0,3-3-1 16,3 1 1-16,0-3 2 0,0 2-3 16,0 0 0-16,6 3 2 0,1-1-6 15,2 1 5-15,2 3-4 0,3 2 2 16,0 3-1-16,0 1-5 0,2 3 4 0,-1 3-6 16,0 4 3-16,0 1-1 0,4 3 1 15,0 1 1-15,4 5-2 0,4 0-2 16,1 0-3-16,1 5 0 15,0 4 1-15,-4 3 2 0,0 3-5 0,-3 3 5 16,-2 0-3-16,-7 4 5 0,-1 1 4 16,-8-1-1-16,-4 4-1 0,-6 2 3 15,-11-1 2-15,-8-1-1 0,-3-2 0 16,-4-3 1-16,-2-4 2 0,0-3 0 16,0-5 8-16,1-5-3 0,3-3 3 0,4-1 0 15,7 0 0-15,2 0 0 0,6-2 2 16,0-3-1-16,1 1-1 0,5 1-4 15,1 1-1-15,4 2-7 0,-3-2-5 16,3 2-5-16,0 0-2 0,0 0 5 16,0 0 2-16,10 7 5 0,6 8-1 0,6 3-2 15,1 3 1-15,1 1-1 0,0-1 3 16,2 0-2-16,1-1-3 16,2 1-2-16,0-1 1 0,0-2-3 15,0 0 5-15,0-2-3 0,0-4-12 0,0 1-17 16,-3-3-31-16,1-2-25 0,-2-3-8 15,-7-2 8-15,2-2 13 0</inkml:trace>
  <inkml:trace contextRef="#ctx0" brushRef="#br0" timeOffset="170821.0652">27639 4911 237 0,'0'0'78'0,"0"0"-4"16,0 0-13-16,0 0-10 0,0 0-12 15,-19-80-12-15,19 80-11 16,-2-1-8-16,2 1-10 0,0-1-7 0,-1 1 1 15,1 0 0-15,-2 1 5 0,1 12 3 16,-2 10 0-16,-1 6-3 0,4 0-7 16,0 0-1-16,0-3-1 0,0-2 4 15,0 0 7-15,0 1 3 0,1-9 3 16,2 1-4-16,-2-5 3 0,-1-6-2 0,2 5 0 16,-2-5 1-16,0 0-2 0,0 0 2 15,0-6 3-15,0 0 3 0,0 0-2 16,0 2 1-16,0-2-3 0,0 0-2 15,0 0 2-15,-3 0 2 0,-3-2 0 16,2-7-1-16,-1 0 0 0,3-2-3 16,-3-6 1-16,2 6 2 0,0-7 0 15,2 0 1-15,-1 0-3 16,2-6-4-16,0 0-2 0,0-1 1 0,5 1-1 16,1 0 0-16,-1 1 0 0,3 3-2 0,0 2 1 15,-2 6 0-15,3-1-1 0,1 5-1 16,3-1 1-16,-1 1-2 0,2 1 2 15,-5 4-1-15,2-1-1 0,2 3-2 16,-3 1-1-16,2 0-4 0,-1 0-9 16,0 1 3-16,-4 6-3 0,3 8 3 0,-6-1 9 15,1 9 4-15,-5 2-3 16,0-2-1-16,-9 5 2 0,-4-2 0 16,0 0 2-16,-1-3 6 0,-1-1 1 15,-1-4 3-15,6-4 5 0,1-3-2 0,3-4 1 16,2-4 4-16,1 1 4 0,3-4 8 15,0 0 1-15,0 0-7 0,0 0-7 16,0 0-8-16,0 0-4 0,0 0-4 16,0-2-1-16,3-3-1 0,9 1-3 15,4-2 2-15,4 3 4 0,7 1-5 0,-2 2-2 16,-2 0 2-16,0 0 1 0,-3 8 7 16,2 1 3-16,-3 3-1 0,0-1 0 15,-5 4-3-15,-4-5 0 16,-2 3-5-16,-6-4 1 0,-2 3 3 0,0 4 3 15,-8 3 1-15,-11 2 5 0,-5-2-4 16,-7-3-4-16,-1-2-5 0,-2-4-5 16,-1-2-11-16,3-5-19 0,9 0-30 15,10-3-54-15</inkml:trace>
  <inkml:trace contextRef="#ctx0" brushRef="#br0" timeOffset="171118.7819">28504 4849 590 0,'0'0'24'16,"0"0"-10"-16,0 0-5 0,0 0-7 16,0 0-4-16,0 0-4 0,0 0-2 0,0 0 2 15,0 0-2-15,94-50-5 16,-62 50-2-16,2 0-10 0,-3 0-13 16,0 0-20-16,1 3-31 0,-9-1-27 15,-3 3-27-15</inkml:trace>
  <inkml:trace contextRef="#ctx0" brushRef="#br0" timeOffset="171652.8498">28557 5035 370 0,'0'0'59'0,"0"0"-17"15,0 0-13-15,0 0-10 0,0 0-3 0,0 0-5 16,0 0-6-16,108 7-4 0,-66-7-1 15,3 0-4-15,0-1-2 0,1-4-6 16,-1 1-5-16,2-1-3 0,3-2-3 16,5-1-6-16,1-2-12 0,3-3-15 15,0-2-9-15,-2-4 7 0,-2-1 16 16,-4-4 14-16,-8-1 20 0,-3-1 6 0,-6-2 9 16,-6 5 12-16,-8-2 17 0,-5 4 14 15,-6 6 13-15,-3-1 5 0,-3 6-7 16,-3-1-13-16,1 2-9 0,-1-3-12 15,0 3-7-15,0 5-2 0,0-1-4 16,0 5-4-16,-1-2-4 0,1 2-9 16,0 0 1-16,-5 0-2 0,-3 2 0 15,-3 10 3-15,-6 8-1 16,0 7 2-16,1 3-3 0,-3 7 3 0,3 1-4 16,-1 0 3-16,5-1-1 0,1 0-1 0,4-5 0 15,2-3 0-15,5-6 0 0,0-2 1 16,3-7 1-16,6-4 0 0,4-5 1 15,-3-1 1-15,7-4 0 0,1 0 2 16,3-9-1-16,5-6 0 0,2-8 0 16,-1-4-2-16,-1-5 3 0,-4-3 2 0,-3-1 5 15,-6 1-1-15,-5-2 3 0,-2 4-3 16,-3 4 4-16,-1 6 1 16,-2 5 0-16,0 6-2 0,0 6-4 15,-2-5-4-15,1 8-7 0,-5-6-3 0,-6 3-8 16,-5 6-12-16,-12 2-31 0,-6 13-77 15,-5 6-165-15</inkml:trace>
  <inkml:trace contextRef="#ctx0" brushRef="#br0" timeOffset="171822.2487">29964 4954 674 0,'0'0'19'0,"0"0"-11"0,0 0-6 16,0 0-6-16,0 0-16 0,0 0-65 15,0 0-217-15</inkml:trace>
  <inkml:trace contextRef="#ctx0" brushRef="#br0" timeOffset="173624.4551">21756 10850 251 0,'0'0'27'0,"0"0"-7"0,0 0-4 16,0 0-3-16,0 0-4 0,0 0-3 15,0 0-2-15,0 0 1 16,0 0-3-16,-9-13 2 0,9 12-1 0,0 1 0 15,0 0 0-15,0 0 2 0,0 0-1 16,0 0 2-16,0 0 0 0,0 13-2 16,2 3 2-16,2 7 1 0,-3 3 1 15,-1 3 1-15,0 2-1 0,0 6 0 16,0 0-2-16,0 6 1 0,0 4 3 0,0 2-3 16,0 4-1-16,6 0-2 0,0 2-3 15,3 0 0-15,1 2-1 0,4 1 2 16,2-2 0-16,1-1 2 0,3-5-1 15,2-3 0-15,6-2 6 0,4-2-4 16,4-4 4-16,4-1-5 0,2-3-7 16,2-1 3-16,3-1 1 0,2-3 0 15,2 1 5-15,4-3-3 0,1 0-2 16,4-2 0-16,-3-3 0 0,3-3 0 16,-4-1 0-16,-1-2 1 0,-4-4-4 0,-6 1 4 15,-4-5-2-15,-4 0 0 0,-8-3 1 16,-10-3-1-16,-7-1-1 0,-6-1-1 15,-6-1 2-15,0 0 0 0,0 0 3 16,2 0 0-16,-1 1 0 0,1-1 0 16,-1 0 2-16,-1 0-3 0,2 2-1 0,-2-2-1 15,0 0-2-15,0 0-3 16,-5 0 2-16,1-3-3 0,-4-2-3 16,4 4-7-16,-1 0-17 0,2-2-27 15,-3 1-37-15,1-1-43 0</inkml:trace>
  <inkml:trace contextRef="#ctx0" brushRef="#br0" timeOffset="174089.8314">22829 11972 488 0,'0'0'30'0,"0"0"-12"0,0 0-9 15,0 0 0-15,0 0-4 0,0 0-2 16,0 0-7-16,0 0-3 0,0 0-1 0,0 0 4 16,-18-29 4-16,24 44 1 0,4 6-2 15,3 4 1-15,-1 3-1 0,0 0 1 16,2 2-1-16,-1 1 1 15,3-1-1-15,-3 1 0 0,3-3-2 0,-3-2-1 16,1-3-1-16,-2-5 0 0,-3-6 2 0,0-1 3 16,-3-4 1-16,-3-4 0 15,0-1 2-15,-3-2 5 0,0 0 1 16,0 0 1-16,0 0 0 0,0 3-3 16,0-3-1-16,-3 0-3 0,-11 0 2 0,-5-3-1 15,-4 1 1-15,-9 2-3 0,0 0-1 16,-1 9-1-16,-2 4 1 0,-1 2 0 15,-1 4-2-15,0 2 0 16,1 1-3-16,1 1 0 0,5-2-2 0,3 2 0 16,4-3-2-16,7 0-8 0,4-4-5 0,8-1-24 15,2-3-37-15,2-2-30 0,10 6-66 16</inkml:trace>
  <inkml:trace contextRef="#ctx0" brushRef="#br0" timeOffset="174455.0444">22858 12069 452 0,'0'0'43'0,"0"0"-15"16,0 0-13-16,0 0-7 0,0 0-7 0,0 0-4 16,0 0 0-16,0 0 1 0,0 0 1 15,0 0 1-15,-67 35-1 0,50-6 0 16,2 4-2-16,1 4 0 15,-3 2-1-15,1 1 2 0,-2 0-3 0,0 0 5 16,-1-2-1-16,0-5-5 0,0-1-3 16,5-6-12-16,3-8-4 0,2-1-27 15,4-7-52-15,5 2-89 0</inkml:trace>
  <inkml:trace contextRef="#ctx0" brushRef="#br0" timeOffset="175269.0674">23769 12416 531 0,'0'0'28'0,"0"0"-16"0,0 0-8 0,0 0-1 15,0 0-6-15,0 0-9 0,0 0 2 16,0 0 0-16,0 0 4 0,-10 0 9 16,10 26-3-16,0 9 1 0,0 2 2 15,0 2-4-15,-2 1 3 0,-4-1-1 16,1-3-2-16,-1-4 0 0,0-3 1 0,-1-8-1 16,3-6-1-16,1-3 2 0,1-9-1 15,1 4 5-15,1-7 4 0,-2 0 1 16,2 0 2-16,-1 0-3 0,-2-9-2 15,0-8-2-15,-2-7 2 0,1-4-1 16,0-2 2-16,1-2-2 0,2-3 1 16,-1 1-2-16,1-1-4 0,1-2 1 15,0 0-4-15,0 4 4 0,0 1 1 16,1 5-1-16,4 1-1 0,3 5-2 16,1 0-1-16,1 4-1 0,4 0 0 0,2 3-1 15,6 2-1-15,4 2 3 0,6-1 1 16,3 4 0-16,1 2 2 0,1 1-3 15,1 4 0-15,-5 0 0 0,-3 4 0 16,-5 3 1-16,-3 6 0 0,-5-1 2 16,-7 0-4-16,-4 3 2 0,-6 3-1 0,-4 5 1 15,-11 5 0-15,-9 2 5 16,-8-1-3-16,-8 1 4 0,-4-1 2 16,-2-2-5-16,-2-2 7 0,6-3-6 15,2-4-1-15,8-4 1 0,11-4 0 0,3-5 2 16,7-2-2-16,5-1 1 0,1-1 0 15,5-1-5-15,-1 0 1 0,1 0-2 16,-2 0-1-16,1 2-2 16,1-2 1-16,-2 0 0 0,2 2 2 0,5 2 2 15,7 2 0-15,5 5 0 0,1-1-2 0,0 2-3 16,2 2 0-16,1 1-2 16,0 0-6-16,2 1 1 0,3-1-4 15,0 0-14-15,3-1-18 0,0 1-21 16,0-1-15-16,0-1-5 0,-3 1-10 0</inkml:trace>
  <inkml:trace contextRef="#ctx0" brushRef="#br0" timeOffset="175920.6252">24214 12779 408 0,'0'0'68'0,"0"0"-15"16,0 0-14-16,0 0-10 0,0 0-8 15,0 0-6-15,0 0-7 0,0 0-5 16,0 0-3-16,0 0-5 0,-13-70 0 15,12 70 0-15,1 0 3 0,0 2 2 16,0 12-2-16,0 5 0 0,0 9 0 0,2-3-1 16,-2 1 0-16,2 1 1 15,-2-4-1-15,0-5 0 0,0 2-1 16,0-8 2-16,0 2 0 0,0-1 0 16,0-8 0-16,0 1 1 0,0-6 2 0,0 0 3 15,0 0 1-15,0 0 2 0,-2 0-2 16,-2 0-2-16,0-11 2 0,-5-10-2 15,2-4 3-15,3-4-3 0,-1 0 1 16,2-2-2-16,2 1 2 0,-1 0-4 16,2 1 3-16,0 1-2 0,0 5 1 0,0-2 0 15,2 10-1-15,1-2-1 0,0 8 0 16,-2 3-1-16,3-1-1 16,-1 4-1-16,6-4 0 0,5 0 1 15,7 1 0-15,6-1 2 0,2 3-1 0,2 3 0 16,-1 1-1-16,-1 0 1 0,-3 3-1 15,-3 2 0-15,-3 2 0 0,-5-1-1 16,-2 1 0-16,-5-2 0 0,-2 4-2 16,0-1 2-16,-6 2 0 0,-1 7 2 15,-11 0 2-15,-7 4 0 0,-5-3 0 0,-2 0 1 16,1-1-2-16,0-3 1 0,4-2 0 16,6-5-1-16,5-2 2 0,7-2 0 15,3-3-1-15,-1 0 0 16,1 0-2-16,-2 0-1 0,1 2-3 0,-1-2-3 15,2 0-3-15,0 0 2 0,0 1 2 16,0 1 4-16,14 1 4 0,4 1 1 16,5 2-2-16,-2 0 0 0,-1 2 0 15,-1-1-1-15,-2 4 1 0,-1 1 1 16,-3-3-1-16,-3 1 0 0,-1 0 1 0,-3-2 1 16,-2 1 0-16,0 0 0 0,-4 1-1 15,0 4 1-15,-1-2 0 0,-9 5 0 16,-6-5-1-16,-5 0-1 15,-3-3-3-15,-7-2-3 0,1 0-12 0,-2-1-35 16,-1-4-70-16,3-2-155 0</inkml:trace>
  <inkml:trace contextRef="#ctx0" brushRef="#br0" timeOffset="176239.0657">25035 12629 574 0,'0'0'38'15,"0"0"-14"-15,0 0-9 0,0 0-6 16,0 0-8-16,0 0-2 0,0 0-2 16,0 0 0-16,0 0-2 0,86-68-3 15,-56 63-4-15,2 2-6 0,-2 1-14 0,-1 2-14 16,-3 0-27-16,-7 0-28 0,-3 0-14 16,-4 7-1-16,-7-3 0 15</inkml:trace>
  <inkml:trace contextRef="#ctx0" brushRef="#br0" timeOffset="176399.4469">25109 12718 303 0,'0'0'73'0,"0"0"-18"16,0 0-16-16,0 0-6 0,0 0-8 0,0 0-6 16,0 0-5-16,0 0-7 0,0 0-5 15,0 0-7-15,96 28-3 0,-62-28-18 16,2 0-49-16,5-3-61 0,0-5-135 15</inkml:trace>
  <inkml:trace contextRef="#ctx0" brushRef="#br0" timeOffset="176733.724">25735 12234 638 0,'0'0'18'16,"0"0"-6"-16,0 0-5 0,21-88-4 0,-7 75-3 15,4 2 0-15,5 3-2 0,3 5 1 16,2 3-2-16,3 0-1 16,2 8 2-16,-1 6-3 0,-2 4 4 15,-4 6-4-15,-5 4 2 0,-4 3-1 0,-5 2 1 16,-4 4 0-16,-5-2 1 0,-3 0-2 15,-4-2 4-15,-11-1-2 0,-2-3 2 16,-8 0 4-16,-4 0-5 0,-2-1 4 16,-4-2-4-16,3-1-1 0,0-2-1 15,6-4-10-15,3-2-8 0,10-5-15 0,0-1-17 16,7-4-37-16,3-4-29 16,0 2-14-16,3-5-36 0</inkml:trace>
  <inkml:trace contextRef="#ctx0" brushRef="#br0" timeOffset="176980.8587">26129 12149 484 0,'0'0'58'0,"0"0"-17"16,0 0-10-16,0 0-13 0,0 0-10 15,0 0-4-15,0 0-2 0,0 0-2 16,0 0 0-16,72-71 0 0,-54 71-1 15,5 9 0-15,-3 5-2 0,-3 6 0 16,-1 3 0-16,-3 8 0 0,-2 4-2 16,-3 6 3-16,-4 2-2 0,-4 3 2 15,0 3-2-15,-9 1 1 0,-8 2 1 16,-6 1-8-16,0-1-11 0,-5-1-32 16,-1-2-65-16,-2-1-91 0</inkml:trace>
  <inkml:trace contextRef="#ctx0" brushRef="#br0" timeOffset="177174.4081">25654 13043 646 0,'0'0'26'0,"0"0"-9"0,0 0-6 0,0 0-6 16,0 0-1-16,28-81-5 0,-19 71-4 15,2 3-2-15,2 1-14 0,4 4-51 16,5 0-171-16,3 2-72 0</inkml:trace>
  <inkml:trace contextRef="#ctx0" brushRef="#br0" timeOffset="177341.3335">26568 13062 678 0,'0'0'-4'0,"0"0"-10"0,0 0-49 16,0 0-226-16,0 0-19 0</inkml:trace>
  <inkml:trace contextRef="#ctx0" brushRef="#br0" timeOffset="186200.6621">19153 13676 324 0,'0'0'60'0,"0"0"-13"0,0 0-10 0,-6-76-5 16,6 61-4-16,0-5-4 15,0 5-5-15,0 3-3 0,3-4-7 16,4 3-6-16,2 2-2 0,5-2-2 16,2 3 0-16,6 0-2 0,2 3 2 0,4 0-3 15,2 4 1-15,2 2 2 0,0 1 0 16,-2 1-2-16,-1 9 1 0,-3 3-1 15,-4 4 0-15,-2 4-2 0,-5 5-1 16,-5 4 2-16,-9 5-2 0,-1 0 4 16,-10 3 1-16,-6 0 2 0,-8 2 0 0,-4-2 1 15,-4-1 3-15,1-2-2 0,-1-3 3 16,1-3-3-16,5-6-2 16,6-6 1-16,6-7 0 0,6-4 0 15,5-2 1-15,3-4 1 0,0 0-2 0,0 0 1 16,0 0 1-16,0 0-4 0,14 0 0 15,7-2 0-15,7-3 0 0,0-1-2 16,1 2-1-16,-1 1-1 0,2-1-6 16,-1 1-7-16,0 2-28 0,4 1-39 15,-5 0-50-15,4 0-74 0</inkml:trace>
  <inkml:trace contextRef="#ctx0" brushRef="#br0" timeOffset="186898.4772">20175 13533 465 0,'0'0'0'0,"0"0"19"0,0 0-19 15,0 0 26-15,0 0 1 0,0 0-9 16,0 0-5-16,0 0-4 0,0 0-4 16,-26-75-2-16,25 73-6 0,1 2 0 15,-6 0-1-15,-4 9-1 0,-6 9 2 0,-3 10 0 16,-3 4 1-16,-1 2 4 0,0 4-2 16,3-1-2-16,0-4-1 15,4-2-3-15,0-7-3 0,3-3 3 16,3-7-3-16,5-6 9 0,1-1 1 0,3-2 1 15,-1-2 4-15,1 1-2 0,1-4 2 16,-2 0 2-16,2 0-1 0,0 1 1 16,0-1-2-16,0 0-2 0,0 2-3 15,0-2-1-15,0 0-4 0,3 2 1 16,10-2 1-16,7 0 0 0,5 0-4 0,1-5 0 16,-1 1-7-16,1-1-4 0,0 1-8 15,1-2-17-15,-1-1-22 0,-1 3-25 16,-8 1-19-16,0-2-27 15</inkml:trace>
  <inkml:trace contextRef="#ctx0" brushRef="#br0" timeOffset="187102.93">20220 13530 307 0,'0'0'87'15,"0"0"-18"-15,0 0-13 0,0 0-14 16,0 0-15-16,0 0-12 0,0 0-9 15,0 0-6-15,0 0-3 0,0 0 0 16,-22-15 3-16,22 43 0 0,0 11 1 16,2 4-3-16,-1 2 2 0,1 6-3 0,-2 0-1 15,0 2 1-15,0 0-10 0,0 2-7 16,0-4-29-16,-2-2-63 16,2-2-57-16</inkml:trace>
  <inkml:trace contextRef="#ctx0" brushRef="#br0" timeOffset="187834.2981">20608 13735 452 0,'0'0'0'0,"0"0"4"0,0 0-4 16,0 0 4-16,0 0-1 0,0 0-3 15,-86-13-1-15,67 26-1 0,1 4 0 16,2 4 2-16,0 2 0 0,3 3 1 0,1 2 6 16,2 0-5-16,3 1 1 0,2 0-2 15,0-3-4-15,4-8 2 0,-1-1-5 16,2-5-3-16,0 0 2 0,0-1-3 15,2-4 3-15,3 2 2 0,-2-6 2 16,4-3 2-16,2 0 0 0,4-7-1 16,3-7 2-16,0-4 2 0,-3-4 0 15,1 0 0-15,-2-3 5 0,-1 0 3 16,1-1 2-16,-3 2 11 0,-2-1-5 16,-1 3 11-16,1-1-6 0,-4 8-1 0,1 0-3 15,0-2-8-15,2 0-2 0,-1 1-5 16,2 1-1-16,-3 7-1 0,0-2-2 15,2 2-2-15,2 3 0 0,7-1-2 16,1 3 0-16,6 1 0 0,0 2 0 16,-3 2 0-16,-1 7 0 0,0 1-2 15,-2 3 2-15,-2 0-1 0,-1 0 1 16,-3-5-1-16,0 2 1 0,0-1 1 16,-2-4 1-16,-1 1 2 0,-3 1 1 15,0-4-1-15,-2 0 1 0,1 4 1 0,-2-1 1 16,-1 7 3-16,0 5 0 0,-6 0 0 15,-2 6 5-15,-1-2-7 0,3-6 4 16,0 1-6-16,3-7 1 0,3 3-1 16,-1 1-1-16,1-4 1 0,1 5 0 15,5-3 0-15,2-1 0 0,3-4 0 0,4-2 0 16,-4-2 0-16,9-3 1 0,1 0-1 16,-4-3 2-16,5-7-1 15,-5-3 2-15,-1-2 1 0,-3-5-1 16,0-4-3-16,-4-4-3 0,-3-4 4 0,-5-2-4 15,-1 1 6-15,-3 1-2 0,-10 2-2 16,-6 2 0-16,-1 7-2 0,-3 3-3 16,-3 7-3-16,0 5-5 0,-2 6-13 15,0 3-32-15,3 12-72 0,3 3-158 16</inkml:trace>
  <inkml:trace contextRef="#ctx0" brushRef="#br0" timeOffset="188340.9212">21708 13857 512 0,'0'0'0'0,"0"0"25"15,0 0-25-15,0 0 31 16,0 0 2-16,-38-79-14 0,38 62-5 16,0 4-5-16,0-1-4 0,5 6-3 15,2 4-3-15,6 1-1 0,6 3 0 0,7 4 1 16,1 12-1-16,1 4 2 0,-1 6-2 15,0 5 1-15,-2 4 3 0,0 1-4 16,-2 2 4-16,-1 2-2 0,-5-3-2 16,2-2 1-16,-5-3-1 0,2-4-1 15,-4-7-2-15,-2-6 1 0,1-6 1 16,-3-4 1-16,3-5 2 0,5-2 2 0,0-11 0 16,3-5 2-16,-3-5 1 15,-5-2-1-15,-3-2 3 0,-2-3-3 16,-5-1 1-16,-1 0-1 0,0 0-5 0,-3 1 6 15,-4 4-4-15,-4 6 5 0,2 6-2 16,-7 9-1-16,-7 5-4 0,-9 9 0 16,-15 13 3-16,-9 16-5 0,-11 15-4 15,-8 17-19-15,-6 15-101 0,-6 14-176 16</inkml:trace>
  <inkml:trace contextRef="#ctx0" brushRef="#br0" timeOffset="194129.3596">22942 13735 195 0,'0'0'47'0,"0"0"-1"16,0 0-4-16,0 0-8 0,0 0-9 15,0 0-6-15,0 0-4 0,0 0-6 16,0 0-3-16,-16-63-5 0,6 61-1 15,-4 2-1-15,-6 10 1 0,-4 6-1 16,3 4 2-16,1 3 0 0,3 2-1 16,1 4 0-16,3 1 4 0,3 4-5 15,2 1 6-15,3 0-1 0,2 1-2 16,0 1 3-16,3-3-1 0,0 1 0 16,0-3 0-16,6 0 1 0,1-3-2 0,0-3 1 15,4-1-2-15,0-5 2 0,1-2-2 16,2-4 0-16,0-3-2 0,-1-4 3 15,2-4 0-15,4-3 1 0,0 0 1 16,7-9 0-16,-2-5-1 0,-2-5 3 16,-5-2-1-16,0-2 4 0,-5 2 4 0,-6 4 1 15,-3 2-2-15,-3 0 0 16,0 5-5-16,-7-3-4 0,-7 7-6 16,-7 4-3-16,-8 2-9 0,-6 13-16 15,-4 11-56-15,-4 11-83 0,-4 5-106 0</inkml:trace>
  <inkml:trace contextRef="#ctx0" brushRef="#br0" timeOffset="194772.8668">23469 13568 516 0,'0'0'0'0,"0"0"6"0,0 0-6 0,0 0 7 16,0 0 1-16,0 0 0 0,89 77-2 15,-64-40-1-15,0 9-2 0,-3 4 0 0,-5 8 5 16,-5 6-4-16,-6 7 1 0,-5 5-4 16,-1 4-3-16,-12 2 1 15,-4-1-5-15,-7-3 0 0,-4-3 2 0,-5-2-5 16,-9-3-19-16,-6 1-55 0,-9-1-112 15</inkml:trace>
  <inkml:trace contextRef="#ctx0" brushRef="#br0" timeOffset="195396.4601">18783 12912 248 0,'0'0'0'0,"0"0"45"0,0 0-45 0,0 0 59 15,0 0 10-15,0 0-19 16,0 0-16-16,0 0-15 0,0 0-11 0,0 0-3 15,-29-46-2-15,23 73 2 0,0 15 1 16,-4 12-1-16,1 7-2 0,-1 7 2 16,-1 6 0-16,0 8-3 0,3 5 1 15,-2 2-2-15,5 4-3 0,4-4 4 16,1-5 3-16,1-5-4 0,8-8 4 0,7-7-4 16,4 0-5-16,5-7 2 0,4-1-4 15,7-2-2-15,1-2-5 16,7-2-13-16,5-5-30 0,6-3-40 15,2-2-59-15</inkml:trace>
  <inkml:trace contextRef="#ctx0" brushRef="#br0" timeOffset="204101.3653">17942 13846 220 0,'0'0'39'15,"0"0"-10"-15,0 0-3 0,0 0-2 0,0 0-5 16,0 0-5-16,0 0-7 0,0 0-4 16,0 0-3-16,0 0 0 0,-10-78-2 15,20 71 1-15,5 3-3 16,4 2-3-16,3 2 3 0,1 0-3 0,1 0 2 15,1 2 2-15,1 0-4 0,-3 2-3 16,3-1 0-16,-2 2-3 0,-6-4 2 16,-2 2-1-16,1-2 2 0,-5 1 4 15,-2-1 2-15,-3 0 3 0,-7-1-1 16,0 0 4-16,0 0 6 0,1 0 4 0,1 0-2 16,-2 0-1-16,0 0-5 0,0 0-1 15,-13 0 1-15,-5 0 1 0,-6-1 0 16,-2 0-1-16,-3-1-1 0,-3 2 0 15,-4 0-1-15,-3 3 0 0,-7 5 1 16,-1 0-2-16,-2 0 1 0,0 2-1 16,6 0 0-16,5 0-1 0,5-2 3 15,5-1-2-15,11-2 4 0,7-1-2 16,7-3 5-16,3-1-1 0,-2 0-1 16,2 0-1-16,0 0-6 0,2 0 4 0,13-3-6 15,9-4 3-15,9-4 1 0,2 2-2 16,1 0-2-16,3 1 1 0,-4 4-1 15,1-1 3-15,-3 1 1 0,-2 2-2 16,-10 1-1-16,-2-1 1 0,-6 0 1 16,-1 2 1-16,1 0 2 0,-9 0-1 0,2 0-2 15,-6 0 0-15,0 0-2 0,0 0-1 16,1 0-7-16,1 0-36 16,-1 0-73-16</inkml:trace>
  <inkml:trace contextRef="#ctx0" brushRef="#br0" timeOffset="210457.4126">24256 14233 319 0,'0'0'71'0,"0"0"-19"0,0 0-11 16,0 0-8-16,0 0-9 0,0 0-3 15,0 0-3-15,0 0-2 0,0 0-4 16,0 0-4-16,-25-60-2 0,25 58-3 0,0 0-2 16,0-2 1-16,8-3-2 0,7-3 0 15,6 1 1-15,5 4 0 0,4 1 1 16,4 1-2-16,-1 0 0 0,3 0 0 15,1 0-2-15,-2 1 1 0,1 1 0 16,-1 0-4-16,0 1-2 0,-3 0-5 16,-3 0-3-16,-3 1-12 0,-5 3-16 15,-6 1-30-15,2 1-36 0,-5-2-48 16</inkml:trace>
  <inkml:trace contextRef="#ctx0" brushRef="#br0" timeOffset="210820.0673">25169 13830 653 0,'0'0'0'0,"0"0"1"0,0 0-1 0,0 0 1 0,0 0-2 16,0 0 0-16,0 0 5 0,0 0-4 15,0 0 4-15,-9 86-5 16,12-48-1-16,3 5 0 0,-1 0-2 0,2 3 0 15,-2 2-2-15,-2 1 1 0,0-2-4 16,0-4-1-16,-2-3-13 0,2-8-16 16,-2-9-40-16,4-1-49 0,-1-10-79 15</inkml:trace>
  <inkml:trace contextRef="#ctx0" brushRef="#br0" timeOffset="212065.1232">25508 14089 482 0,'0'0'46'0,"0"0"-21"0,0 0-11 16,0 0-9-16,0 0-4 0,0 0-3 0,0 0 0 15,0 0 1-15,0 0-2 0,-49 49 0 16,41-21 0-16,2 3 0 0,1 1-2 15,4-2-2-15,1-1 1 0,0-3-4 16,3-3-1-16,4-3 1 0,3-4-2 16,-3-5-4-16,4-2-1 0,-4-4-3 0,3-1 1 15,0-1 6-15,0-3 3 16,5-3 6-16,-2-9 4 0,1-5 3 16,-2-4 4-16,-5-4 4 0,0 0 5 15,-3-4 6-15,1 0-1 0,-4-1 3 0,1-1-6 16,-2 1-1-16,1-1-5 0,2 3 0 15,0 2-2-15,1 2-1 0,2 1-2 16,1 4-2-16,2 1-3 0,4 5-2 16,0-1 0-16,4 4 0 0,1 2-1 15,2 2 0-15,-6 1-1 0,5 5 1 0,0 0-1 16,1 0-2-16,3 8-1 0,-5 3 0 16,-4 4 1-16,-4 3 0 0,0 3 2 15,-5 2-2-15,-2 3 2 16,-3 1-1-16,1 2 2 0,-1 1 2 0,0 0 1 15,1-1-1-15,1 0 1 0,1-3-2 16,1-1 2-16,1-6 0 0,3 0-1 16,2-6 2-16,2-1 0 0,-1-5 0 15,3 0 0-15,3-6-2 0,0-1 1 16,5 0 1-16,-2-8-1 0,-4-1 2 0,0-7-1 16,-3-4 2-16,-3-4-2 0,0-4 2 15,-4 0 1-15,-3-4 0 0,-3-2 0 16,0 2 1-16,-6-1-3 15,-8 0-2-15,-2 2-1 0,-6 1-2 0,-1 4 2 16,1 2 0-16,-1 2-1 0,1 6 2 16,8 5-3-16,2 4 1 0,10 5-3 15,-4 2-2-15,-5 0 0 0,-3 6-2 16,0 6 1-16,2 4-2 0,5 2 0 16,4 1-3-16,3 3 1 0,0-1-4 0,6 0-10 15,5-1-16-15,1-3-16 0,4-2-8 16,1-3 6-16,5-3 9 0,-2-3 19 15,2-3 7-15,1-3 7 0,-2 0 6 16,0-4-4-16,0-5 1 0,0-2-1 16,-4 0-1-16,2-1 6 0,-2 2 1 0,1 0 3 15,-7 5 1-15,2-3 5 16,0 2 3-16,-5 1 0 0,6-1 0 16,-7 3 1-16,-2 1 0 0,4 0 0 15,-4 0 2-15,-1 1 0 0,1 1 0 0,-1-2 4 16,2 1 2-16,-2-1-1 0,8 0-2 15,-7 2 2-15,6-1-1 0,0-1 3 16,-2-1 1-16,1 2 4 0,-2-4 8 16,1 2 3-16,-3-1 6 0,1 1-2 15,0-3-4-15,1 1-3 0,-5 2-4 0,2-3 0 16,-2 3-1-16,3-3-4 0,1 0-3 16,-4 3-1-16,3-5-4 0,-3 5 0 15,1-3-2-15,2-2 0 16,-4 5 0-16,2-3-2 0,0 3 1 0,-1 0 1 15,0 0-2-15,-3 3 0 0,0-1-2 16,0 1-1-16,0-2-1 0,1 2-2 16,-1-1-1-16,0 1 1 0,-1 0-1 15,-9 0 0-15,-2 4 0 0,-4 7 1 16,0 3-2-16,3 4 1 0,-1 2 0 0,1 2 1 16,0 4-1-16,1 1 1 0,2 2-2 15,-1 1 1-15,3 0 0 0,4-2 0 16,1-2-2-16,3 0 2 15,0-4 0-15,4-2 0 0,5-3 1 0,3-2 0 16,1-4-1-16,-3-4 1 0,6-3 0 16,1-4 2-16,6 0-1 0,5-4 0 15,-1-5 0-15,-2-3 0 0,-3-3 0 16,-2-2 0-16,-3-1 1 0,-4-2 0 16,-1-1 2-16,-2-2-1 0,-4-1 1 0,-3-2-1 15,-2-1 0-15,-1 1-1 0,-4 2 1 16,-5 0-2-16,-4 1 0 0,-2 3-2 15,-2 3-1-15,0 4-2 16,1 4-6-16,0 4-10 0,-6 5-37 0,2 2-67 16,-7 8-170-16</inkml:trace>
  <inkml:trace contextRef="#ctx0" brushRef="#br0" timeOffset="212682.5964">27023 13912 642 0,'0'0'0'0,"0"0"-1"16,0 0 1-16,0 0-2 0,0 0 1 16,0 0 1-16,0 0 0 0,83 60-1 0,-55-31-1 15,-2 0 2-15,0 3-3 0,0 1 2 16,-3-2-3-16,2-1 1 0,-1-3-1 15,-1-4-3-15,-4-5-8 0,-5-6 0 16,-2-3 1-16,-3-4 3 0,1-5 9 16,3 0 1-16,1-10 1 0,1-7 2 0,-2-6-1 15,-5-1 3-15,-2-4 2 0,-4 1 0 16,-2 1 2-16,-3-1 0 16,-7 1 2-16,-3 2-1 0,-2 3 1 15,-2 4-1-15,5 6 0 0,-5 2-2 0,1 6-3 16,-1 3-2-16,-9 0-2 0,0 12-1 15,-2 11-1-15,-4 9-1 0,-2 8-5 16,-1 10-9-16,-4 5-35 0,1 9-81 16,1-2-157-16</inkml:trace>
  <inkml:trace contextRef="#ctx0" brushRef="#br0" timeOffset="213164.9172">27695 13841 635 0,'0'0'0'0,"0"0"1"0,0 0-1 0,0 0 3 16,0 0-2-16,0 0 0 0,0 0-1 15,0 0 0-15,0 0 0 0,0 0-2 16,70-54 1-16,-48 60 1 0,0 4-3 16,-2 6 2-16,-4 4 4 0,0 2-5 0,-3 3 4 15,-4 2-3-15,-4 2-1 0,-5 1 1 16,-2 2-1-16,-10 0 2 0,-4 0-3 15,-4 1 4-15,-5-1-2 0,-1 0 1 16,1-2 0-16,0-1 0 0,0-3 0 16,5-3 1-16,4-5-1 0,5-4 0 0,3-6 4 15,7-3-3-15,1-5 0 16,0 0 1-16,0 0-1 0,0 3 1 16,0 2-1-16,6 0 0 0,9 0 0 15,4-5-1-15,9-3 1 0,1-5-2 0,3-3-1 16,2-3-3-16,5 0-9 0,0 1-10 15,2-1-49-15,-1 3-80 0,1-1-133 16</inkml:trace>
  <inkml:trace contextRef="#ctx0" brushRef="#br0" timeOffset="215234.1987">28409 14109 513 0,'0'0'0'0,"0"0"1"16,0 0-1-16,0 0 2 0,0 0 0 15,0 0 0-15,0 0 1 0,0 0-2 16,112-52 0-16,-73 47-1 0,4 4 0 16,-1 0-6-16,0 1 1 0,0 0-2 15,-3 0-2-15,-1 0 1 0,-1 0-11 0,-2 0-10 16,-5 0-17-16,-5 0-28 0,-5 1-21 16,-10 2-26-16</inkml:trace>
  <inkml:trace contextRef="#ctx0" brushRef="#br0" timeOffset="215474.1161">28642 13940 425 0,'0'0'63'0,"0"0"-21"15,0 0-8-15,0 0-17 0,0 0-2 16,0 0-8-16,0 0-6 0,0 0 4 15,0 0-5-15,7-44 4 0,-7 64-4 16,0 6 0-16,0 1 0 0,-1 5-3 16,-5 1 0-16,-3 5-5 0,-1 2-1 15,3 1-5-15,1 1-7 0,3-1-21 16,3 0-44-16,0-5-56 0,9-5-121 16</inkml:trace>
  <inkml:trace contextRef="#ctx0" brushRef="#br0" timeOffset="216421.1173">29355 13843 618 0,'0'0'0'0,"0"0"-1"16,0 0 1-16,0 0 1 0,0 0-2 16,0 0-1-16,0 0 6 0,0 0-4 15,0 0 3-15,-55 76-3 0,48-44-2 0,1 0 1 16,3 1-1-16,3-1-2 0,0 2-1 16,4-4 1-16,4 0-1 0,2 1 4 15,-2-3 0-15,0 0 0 16,0-2 0-16,-1-10 2 0,-2-1-1 0,-1-6-1 15,-2-4 2-15,-1 0 2 0,-1-5 1 16,0 0 2-16,0 0 0 0,0 0-2 16,0 0-1-16,0-15 2 0,0-7-1 15,-4-5-1-15,-1 0 0 0,1-1 0 16,-2 3 1-16,2-2-1 0,1 4-1 0,-1-2-1 16,1 1-1-16,0 6 0 0,1-1 2 15,2 7-1-15,0 0-1 0,0 0 0 16,0 6-1-16,0 1 1 0,0 5 1 15,0-1-1-15,0 1 0 0,0-2 0 16,0 1 0-16,0-1 0 0,0 1 0 16,0-1-1-16,0 1 0 0,0-1 1 15,0 1-1-15,0-1 1 0,0 1-1 16,0-1-1-16,0 0 2 0,0 1 0 16,-1-1 0-16,1 1 1 0,-2-1 0 0,1 1-2 15,0 0 3-15,-5-4-1 0,2 2-1 16,-1 0 1-16,2 0 0 0,2-3-1 15,-1 1 2-15,1-5-2 0,0 0-5 16,1-2 5-16,0 2-5 0,0-2 5 16,0-4 0-16,5 1 1 0,3-3-1 0,-2 4 0 15,2 2 0-15,1 0 1 16,0 0-1-16,2-3 0 0,-4 4 0 16,3 0-2-16,3 4 1 0,0 0 0 15,6-1 0-15,-6 3 0 0,4 2 0 0,2 3 0 16,4 0 0-16,5 3 0 0,-1 3 0 15,-2 5-1-15,0 1 0 0,-1 3 1 16,-1 2-3-16,0 1 4 0,-4 2-4 16,-1-1 1-16,-8 5 5 0,-6-2-3 15,-4 4 3-15,-1-1-2 0,-14 3-2 0,-6-2 2 16,-5-2-1-16,-6 0 2 0,0 1-1 16,-1-4 0-16,1-3 1 0,3-4 1 15,3-2-1-15,10-6 1 16,5-1 0-16,6-4 2 0,5-1 1 0,-6 0-1 15,0 0 0-15,-4 0-1 0,-1-3 0 16,6 1 0-16,1 1 0 0,4 1 0 16,-1-2 1-16,1 2-2 0,-2-1 0 15,1-1-3-15,1 2-3 0,-2-1-2 16,2 1 2-16,0 0 2 0,9 3 1 0,8 8 2 16,4 4-2-16,2 2-1 0,1 2 0 15,-1 2 0-15,1 2-1 0,0 0 0 16,2 1-7-16,0-1-5 0,3 1-11 15,-2-4-19-15,0 0-27 0,0-3-25 16,-1-4-19-16,0-3-17 0</inkml:trace>
  <inkml:trace contextRef="#ctx0" brushRef="#br0" timeOffset="217123.87">29877 14215 303 0,'0'0'76'0,"0"0"-15"16,0 0-10-16,0 0-10 0,0 0-12 15,0 0-5-15,0 0-7 0,0 0-4 16,0 0-7-16,0 0-3 0,-25-68-3 16,25 68-1-16,0 0 2 0,0 3-1 0,0 12 1 15,0 6 1-15,0 8-2 0,0-1 0 16,0-1 0-16,0 0-2 16,0-1 2-16,0 1-2 0,0-9 2 15,0 2-1-15,0 0 0 0,0-8 0 0,-2 7 0 16,2-10-1-16,-2-2 0 0,1 4 0 15,1-6 0-15,0 1 1 0,0 1 0 16,0-7 1-16,-2 0 2 0,2 0 2 16,0 2 1-16,0-2 0 0,-1 1-2 15,-1-1 1-15,-1-8-3 0,-1-7 2 0,-2-3-1 16,1-3 1-16,0-2 0 0,1-2 0 16,1-2-1-16,0 0 1 0,1-1 0 15,2 1 2-15,0 0-1 16,0 1 0-16,0 0-1 0,0 10-2 0,0-3-1 15,5 4 1-15,-2 6-2 0,1-5 1 16,1 7-1-16,3-1 0 0,-2 2 1 16,4 2-1-16,6-1 0 0,-2 3 1 15,9 1 0-15,-2 1 0 0,-1 0 1 16,-1 3-3-16,-2 3 1 0,-1 3-1 0,-1 1-1 16,-3 1 2-16,-1 3-1 0,-4 4 0 15,0 4 1-15,-7 0-1 0,0 3 2 16,-2 0-1-16,-7 2 1 0,-3-2 0 15,-2 0 1-15,0-3-1 0,-1-1 0 16,5-7 0-16,1-3-2 0,3-4 3 16,3-4-1-16,-1 1 1 0,4-4 0 15,0 0 0-15,-1 0 0 0,1 0 0 16,0 1-2-16,0-1 1 0,0 0 0 16,0 1-1-16,2-1 3 0,13 0-3 0,5 0 1 15,5 0-1-15,-1 4-1 16,-1 1 2-16,-1 0-1 0,-2 6 0 0,0 1 0 15,-1 1-1-15,-4 4 1 0,-4 1 4 16,-2 2-3-16,-5 0 4 0,-4 1-4 16,-1 0-2-16,-12-1 2 0,-3-2-1 0,-7 1 0 15,-2-4 0-15,-5 0 0 16,-2-3-1-16,-3-1-6 0,-1-2-11 16,0-3-14-16,0-3-25 0,8-3-30 15,7 0-60-15,9 0-113 0</inkml:trace>
  <inkml:trace contextRef="#ctx0" brushRef="#br0" timeOffset="217258.5526">30432 14539 366 0,'0'0'-30'16,"0"0"-93"-16</inkml:trace>
  <inkml:trace contextRef="#ctx0" brushRef="#br0" timeOffset="221624.5022">30526 13992 342 0,'0'0'60'15,"0"0"-11"-15,0 0-9 0,10-91-11 16,-5 70-4-16,-1-1-9 0,2 4-3 0,0 4-2 16,1 2-6-16,3 3 0 0,-3 2-4 15,8 2 1-15,1 3 0 0,4 2-2 16,3 4 1-16,2 4-2 0,-1 7-1 15,1 1 6-15,-1 3-4 0,0 3 4 16,-1 3-4-16,1 0-3 0,-2 1 1 16,-2-3-2-16,-1 0 1 0,-3-4-3 15,0-2-1-15,-8-6-1 0,4-1-3 16,-5-4 0-16,0-1-1 0,1-1 4 16,-5-2 2-16,5-2 4 0,-1 0 2 0,-1-5 1 15,3-7 1-15,-6-5 1 0,-3-1 0 16,0-6 3-16,0 0-2 0,-4 0 4 15,-5-1-1-15,0-1-3 0,-4 1 6 16,3 2-3-16,1 5 6 0,-1 6 0 16,3 4-2-16,-2 5-3 0,-8 3-4 0,-1 1-4 15,-9 14 1-15,-2 12 4 16,-4 3-4-16,-1 12 1 0,-2 5-6 16,2 8-7-16,2 4-6 0,2 5-29 15,5 3-64-15,3-2-170 0</inkml:trace>
  <inkml:trace contextRef="#ctx0" brushRef="#br0" timeOffset="224490.5334">31505 13759 390 0,'0'0'60'0,"0"0"-17"0,0 0-8 15,0 0-12-15,0 0-9 0,0 0-5 16,0 0-5-16,0 0-4 0,0 0 1 15,0 0-1-15,2-20 2 0,-10 36-1 16,1 9 0-16,-3 6 4 0,3 4-4 16,1 3 4-16,2 0-5 0,1 0-5 15,-1-3 3-15,2-3-5 0,1-3 2 16,1-1-5-16,0-1-7 0,0-2-14 16,1 1-45-16,1-6-60 0,2 1-122 0</inkml:trace>
  <inkml:trace contextRef="#ctx0" brushRef="#br0" timeOffset="224684.1802">31695 14024 514 0,'0'0'0'0,"0"0"21"15,0 0-21-15,0 0 22 0,0 0 3 0,0 0-12 16,0 0-8-16,0 0-3 0,0 0-5 15,0 0-4-15,0-26-8 0,0 26-6 16,0-1-25-16,0 1-47 0,0 1-60 16,3 10-106-16</inkml:trace>
  <inkml:trace contextRef="#ctx0" brushRef="#br0" timeOffset="225033.8851">32194 13978 232 0,'-3'-9'0'0,"-6"-3"61"16,0 0-61-16,-8-12 80 0,1-2 12 15,2 2-25-15,2 1-20 0,5 8-14 16,0 4-14-16,2 5-9 0,2 3-6 0,0 0-3 16,-5 1-2-16,-2 2-7 0,-3 10 6 15,-5 5-6-15,5 4 9 0,4 5-2 16,3 1 1-16,4 1-4 0,2-2 0 15,3 0 3-15,7-2-2 0,2-1 3 16,2-3-1-16,2-2 5 0,4 0-4 0,-1-2 5 16,3-2-5-16,1-3 0 15,0 0 0-15,-3-3 1 0,-4-2-1 16,-1 1 0-16,-6-2 0 0,0 1-1 16,0 1-1-16,-5-3-1 0,-1 5 1 0,-3 4 0 15,-8 4 1-15,-10 6-1 0,-7 0-3 16,-5-1-5-16,-5 2-13 0,-2-3-35 15,-1-1-47-15,4 1-72 0</inkml:trace>
  <inkml:trace contextRef="#ctx0" brushRef="#br0" timeOffset="225242.5929">32047 13933 600 0,'0'0'0'0,"0"0"11"16,0 0-11-16,0 0 6 0,0 0 8 16,0 0-8-16,0 0-9 0,0 0 6 15,0 0-12-15,56-81 10 0,-15 74-11 16,6 3-3-16,6 4-10 0,5 0-13 16,3 0-25-16,-4 11-35 0,0 0-49 15,-17 1-77-15</inkml:trace>
  <inkml:trace contextRef="#ctx0" brushRef="#br0" timeOffset="225520.8524">32583 14021 681 0,'0'0'0'0,"0"0"1"0,0 0-1 0,0 0 0 15,0 0 1-15,0 0 0 0,85-27-2 16,-66 23 0-16,1 3-1 0,0-1-1 16,-1 2 0-16,1 0-3 0,3 0-2 0,-2 5-6 15,-4 3-10-15,-1 2-22 0,0 2-41 16,-6 3-50-16,-4-1-133 0</inkml:trace>
  <inkml:trace contextRef="#ctx0" brushRef="#br0" timeOffset="226029.6958">32584 14507 542 0,'0'0'0'0,"0"0"23"0,0 0-23 16,0 0 30-16,0 0-1 0,78-60-15 15,-62 47-7-15,3-2-4 0,0 1-5 16,1 2-1-16,1 0-2 0,1 1-5 16,1 0-1-16,2 0-6 0,-1 3-6 15,0-1-12-15,-1 1-15 0,1 0-4 0,-2-1 3 16,-3-2 9-16,0-2 20 0,-3-1 12 16,-1-4 11-16,-6 6 12 0,0-2 9 15,-6 4 7-15,-3-3 6 16,1 1 4-16,-1 0 1 0,1-1 0 0,-1 0-3 15,0 1-6-15,0 6-4 0,0 2-4 16,0-3-4-16,0 3-6 0,0-2-5 16,0 1-5-16,0 5-5 0,0-1 1 15,0 1 0-15,0 1 0 0,2 11 1 16,-2 10 0-16,0 6-1 0,0 1 0 0,0 2 0 16,-2-1 0-16,1-1-2 15,1-2 0-15,0-5-2 0,0-4-1 0,0-5-3 16,0 0 1-16,0-1 1 15,1-8 1-15,5 4 3 0,-1-6 2 0,5-2 1 16,6-4 1-16,0-11 1 0,5-8 1 0,-1-5 1 16,-3-6 1-16,-3-1 2 15,-4-6-1-15,-4 3 3 0,-2 0-1 16,-2 3 0-16,-2 5 0 0,0 3 0 16,0 2 0-16,-5 10-4 0,-2 1-2 0,3 7-3 15,-7 4-2-15,-7 2-3 0,-4 2-3 16,-4 13-14-16,1 10-44 0,4 7-113 15,2 8-123-15</inkml:trace>
  <inkml:trace contextRef="#ctx0" brushRef="#br0" timeOffset="227196.3053">22583 15425 531 0,'0'0'41'0,"0"0"-7"0,0 0-13 0,0 0-11 15,-39-79-4-15,36 74-4 0,1 2-3 0,2 3-2 16,0-1-1-16,0 2-1 0,0 16 0 16,0 9 1-16,0 13 0 0,0 7 0 15,2 4 0-15,-1 3-3 16,-1 0 2-16,0 0-3 0,0-2 2 0,0-4 4 15,0-5-2-15,-1-2 4 0,-3-7-3 16,2-10 1-16,-1-4 1 0,0-6 1 16,1-9 4-16,2 3 2 0,0-7 5 15,-3 0-1-15,-2-9-1 0,0-6-1 16,-3-8-2-16,2-5-5 0,-1-2 6 0,2-6-6 16,0-1 4-16,2-5 3 0,0-1-3 15,0-1 2-15,3-2-2 0,0 0-1 16,0 4-2-16,0 4 2 0,2 3-3 15,2 6 0-15,4 2-2 0,-1 4-1 16,6 3 0-16,0 4 1 0,5-1-2 0,7 3 1 16,2 4 0-16,4 1 0 15,2 3-1-15,2 2 3 0,0 4-2 16,-4 0 0-16,0 6 0 0,-5 7-2 16,-6 4 2-16,-3 1-2 0,-5 2 2 0,-6 5-2 15,-6 1 3-15,0 3 0 0,-12 0 1 16,-4 1 1-16,-4 0-1 0,-4-1-1 15,-2 0 2-15,-2-5-2 0,2-2 3 16,0-7 1-16,1-3-1 0,8-6 1 16,2-3-1-16,5-1 0 0,-3-2 1 0,3 0 0 15,6 0-1-15,-1 0 0 16,5 0-1-16,-2 0-1 0,2 0-1 16,-2 0-2-16,2 0 0 0,0 0 2 15,0 0-1-15,10 5 0 0,6 6 0 0,7 4-1 16,0 1-1-16,2-1-1 0,-2 0-3 15,3 0-2-15,3-3-3 0,2-1-9 16,0 0-10-16,4-4-23 0,0 1-26 16,1-4-20-16,-1 1-12 0,-2-1 1 15</inkml:trace>
  <inkml:trace contextRef="#ctx0" brushRef="#br0" timeOffset="227821.0417">23127 15786 14 0,'0'0'87'0,"0"0"12"0,0 0-10 15,0 0-5-15,0 0-18 16,0 0-15-16,11-86-8 0,-14 75-9 0,2 5-9 15,-3-3-7-15,2 4-10 0,1 1-4 16,-1 1-4-16,2 3-2 0,-3 0 1 16,0 6 0-16,0 9-2 0,-1 6 1 15,1 2-2-15,3 1 2 0,-1 2-1 16,1 1 1-16,0-1 1 0,0 0-4 0,-1-2 4 16,1 0-2-16,-2-6-1 0,1-2 1 15,-1-4-1-15,-1-1 2 0,2 0 2 16,-1-7 0-16,1 0 1 0,1-4 5 15,-2 0 0-15,2 0 1 0,-4 0 2 16,-4-7-3-16,0-7 0 0,-1-4-2 0,4-1 0 16,0-4 1-16,4-2-7 15,1 0 5-15,0-1-5 0,0 2 5 16,0-1 0-16,4 2 0 0,0 6-1 16,1 1-2-16,-1 0 0 0,1 8 0 0,1-6-1 15,0 6 0-15,0 1-1 0,2 1-1 16,0-1 1-16,7 2 0 0,-7 2-2 15,10-1 1-15,-2 1 2 0,-3 3-1 16,6-3 2-16,1 3 0 0,-7-1-1 16,8 1-3-16,-2 0 1 0,-7 0-1 15,5 1 2-15,-7 4 1 0,-2 1-2 16,0 4 0-16,-1-2 0 0,-2 8 1 16,-5 0 0-16,-2 2 2 0,-8 5 0 15,-3-2 0-15,-3-2 0 0,0-3 1 0,-1-1-1 16,5-4 0-16,2 0 6 0,3-6-6 15,4-1 6-15,0 1-5 0,3-5-1 16,0 0 1-16,0 0 0 0,0 1-1 16,0 0 1-16,0-1 0 0,0 2 2 15,0-2-1-15,13 2-1 0,3-2-3 0,1 0-1 16,3 0 2-16,-2 0 1 16,1 1 0-16,-2-1 1 0,1 4-1 15,-5-1-2-15,-2 2 1 0,1 1-3 16,-5 0-2-16,-2 2 2 0,-1 1 2 0,-4 4 3 15,0 3 1-15,-9 2 0 0,-7 3-2 16,-4-3-3-16,-2-1 1 0,0-2-9 16,-1-1-5-16,-1-3-33 0,4 2-54 15,4-5-80-15</inkml:trace>
  <inkml:trace contextRef="#ctx0" brushRef="#br0" timeOffset="228142.8222">24347 15884 551 0,'0'0'50'0,"0"0"-13"16,0 0-11-16,0 0-9 0,0 0-10 16,0 0 0-16,0 0-9 0,0 0 2 0,0 0 0 15,0 0 0-15,1-62 0 16,31 53-2-16,4 5 1 0,2-1-2 16,1 5 0-16,0-3-4 0,-4 3-1 15,-2 3-8-15,-4 5-12 0,-7 3-25 0,-5-1-40 16,-8 4-48-16,-9 1-89 0</inkml:trace>
  <inkml:trace contextRef="#ctx0" brushRef="#br0" timeOffset="228310.4407">24360 16099 460 0,'0'0'57'0,"0"0"-17"0,0 0-16 0,0 0-8 16,0 0-6-16,0 0-6 0,0 0-4 15,93-11-3-15,-59 5-4 0,4-1-2 16,4-1-13-16,3 2-34 0,1-1-60 16,0 0-75-16</inkml:trace>
  <inkml:trace contextRef="#ctx0" brushRef="#br0" timeOffset="228636.9211">25422 15557 609 0,'0'0'18'0,"0"0"-8"15,0 0-6-15,47-96-1 0,-25 80-2 16,1 2 0-16,5 5 0 0,-1 3-1 15,4 6 1-15,-3 0-3 0,1 10 0 16,-1 5-1-16,-5 7 0 0,-6 5 0 16,-2 3 1-16,-10 5 0 0,-3 3-1 0,-2 2 0 15,-13-1 1-15,-6 2 0 16,-5 0 1-16,-5-3 4 0,-3-1-5 16,2-3 1-16,-1-2-6 0,5-4-9 15,4-2-11-15,4-5-29 0,6-4-41 0,3-9-34 16,9 3-22-16</inkml:trace>
  <inkml:trace contextRef="#ctx0" brushRef="#br0" timeOffset="228872.4746">25771 15578 206 0,'0'0'80'0,"0"0"0"0,45-106-10 16,-30 82-15-16,-7 9-7 0,-2 5-15 0,-1 5-11 15,-2 1-6-15,1 1-9 0,-1 0-5 16,0 3-1-16,1 10 1 0,3 6 0 16,1 8-1-16,-4 6 1 0,-3 4-2 15,-1 4-2-15,0 3 1 0,-5 3-3 16,-4 3-1-16,-3 2-1 0,-4 1-8 0,-1 0-7 16,-2-2-20-16,-1-3-30 0,4 0-34 15,-3-4-47-15</inkml:trace>
  <inkml:trace contextRef="#ctx0" brushRef="#br0" timeOffset="229058.7618">25184 16455 601 0,'0'0'34'0,"0"0"-15"0,0 0-8 15,0 0-9-15,0 0-2 0,0 0-6 16,0-80-10-16,21 67-40 0,6 2-114 16,8 3-136-16</inkml:trace>
  <inkml:trace contextRef="#ctx0" brushRef="#br0" timeOffset="229242.6266">26130 16455 686 0,'0'0'36'0,"0"0"-9"15,0 0-9-15,0 0-10 0,0 0-6 0,0 0-3 16,0 0-5-16,0 0-5 0,0 0-16 16,-26-57-63-16,9 71-228 0,-6 4-6 15</inkml:trace>
  <inkml:trace contextRef="#ctx0" brushRef="#br0" timeOffset="231640.7275">26538 15500 87 0,'0'0'20'0,"0"0"5"0,0 0-2 16,0 0 3-16,0 0-1 0,0 0 0 16,0 0-5-16,0 0-6 0,0 0-4 15,-80 43-3-15,76-34-1 0,3-4-1 16,-1 1 3-16,2-1 1 0,0 4 4 0,5-2 1 16,5 4 0-16,5-6-2 0,6-5-3 15,6 0-2-15,4 0-2 0,3-7 1 16,2 0 2-16,1-2 1 0,0 0 5 15,1-2-1-15,1-1 1 0,-2 0 0 16,1-3-4-16,0-1 2 0,-1-2 1 0,2-3-1 16,-1-4 2-16,-2-3-2 15,0-4-1-15,2-3 2 0,-5-6-2 16,2-4-3-16,-1-7-3 0,3-4 2 16,-1-7-3-16,0-7-1 0,0-2 3 0,-1-6-5 15,1-2 4-15,2-2-3 0,-1-4-5 16,5-7 3-16,-1-5-4 0,-1-3 2 15,3-5 3-15,-2-5-4 0,-2-1-1 16,1-5 2-16,-3-4-1 0,-3-3 2 16,0-3 5-16,-3-2-4 0,-2-5-3 15,-1-1 3-15,-4-4-1 0,-3-4 2 16,-1-2-1-16,-4 0 0 0,1-1 0 16,0-2 0-16,-1 2 0 0,2-2 3 15,-4 1-3-15,2 0 0 0,0 0 3 0,0-1-3 16,-2 1-1-16,1 0-1 0,-2 1-5 15,-3 1 0-15,0 2-3 0,-4 0 1 16,-2 2-2-16,-1 0 3 0,0 1 1 16,-3 2-2-16,0-2-1 0,0 1 0 15,0 1 9-15,-6 1-2 0,-1 1 3 0,-4 3 2 16,-1 1 1-16,-3 1 5 0,-2 4-3 16,-3 2 4-16,-2-2 0 0,-3 2-2 15,0 1 5-15,-1 3-5 0,1 3-2 16,2-1-1-16,0 4-2 0,1-1 1 15,4 6 4-15,1 1-3 0,4 9-5 16,0 3 2-16,4 6-2 0,1 4 1 16,-1 3 3-16,2 6-2 0,0 7 1 15,-1 7-2-15,0 8 2 0,1 6-2 16,-1 3-2-16,2 4 2 0,-2 3-4 0,1 6 3 16,1 2 1-16,0 2 0 0,2 3-2 15,1-1 1-15,-1 2 0 0,2 2-1 16,1 0 4-16,1 1-2 0,0 6 0 15,0 0 1-15,0 1 0 0,1 4 0 16,1 1 3-16,0 0-2 0,0 7 1 16,-2-2-1-16,1 1-1 0,-1 5 0 15,0 0 0-15,0 0-1 0,0 0 1 16,0-1-1-16,0-1 0 0,0 1 1 16,0-1-1-16,0 1 3 0,0 1-3 0,0-2 1 15,0 2 0-15,0-1-1 0,2 1 1 16,-2-2 0-16,0 2-1 0,0-1 1 15,0 1-2-15,0-2 0 0,0 2 0 16,0-2-2-16,0 2-3 0,0 0 1 16,0 0 0-16,0 0 3 0,0 11 2 0,0 9 0 15,-3 6 0-15,-1 3 1 16,1 5-3-16,-2 2 3 0,-1 5-1 16,1-1 1-16,-4 4-4 0,-1-1 2 15,1 1 3-15,-1-2-3 0,-3 0 5 0,3-3-4 16,1-4-1-16,-1-5 1 0,3-4 0 15,3-9 0-15,1-7-1 0,1-5 1 16,2-5-1-16,-1 0 2 0,1 0 0 16,0 2 1-16,-2-1 4 0,2 0 0 15,0 1 1-15,0-2-1 0,0 0-4 0,0-2-3 16,0-16 1-16,0-8-1 16,2-9 3-16,2-1-1 0,-1-3-1 15,1-2 2-15,-2-5-3 0,1-2 0 16,-2-2 1-16,1-4-2 0,-1 1 1 0,1 1 1 15,-2-1 1-15,1 8 0 0,-1 4 1 16,0 6-2-16,0 6 1 0,0 8-1 16,0 5 0-16,0 3 0 0,-1 7 0 15,1 1 0-15,0 5-2 0,-2-1 0 16,2 1-4-16,0-2-1 0,0 2 2 0,0 0 2 16,0 0 2-16,0 0 2 0,0 7-2 15,6 5 0-15,1 3 1 0,0 1-2 16,2 3 1-16,1 1 1 0,0 2 1 15,2 3 1-15,1 2-2 0,-2 2 0 16,2 3-2-16,-1 0 2 0,1 1 0 16,0-1 2-16,0-2-4 0,0 1 2 15,0-3-1-15,-1 0 1 0,1-2 0 16,-3-6 0-16,-1 0 5 0,-4-6-5 16,1-3 5-16,-3-2-5 0,-2-5-1 0,2 1 1 15,-1-2 0-15,-1 1 0 0,1-1 0 16,1 1 1-16,-3-4-1 0,0 0-1 15,0 0 2-15,0 3-1 0,1-2 0 16,-1 1 1-16,0-1 0 0,0 1 2 16,0 4 0-16,-6 2 1 0,-7 5-3 0,-7 1 2 15,-5 2-1-15,-2-2 0 0,-3 1 0 16,-2-1 0-16,-2-1-3 16,1 1 0-16,1-3-1 0,2 1-1 15,4-1-5-15,10-4-8 0,0 2-19 0,9-4-33 16,4-2-47-16,1 5-60 0</inkml:trace>
  <inkml:trace contextRef="#ctx0" brushRef="#br0" timeOffset="231821.393">28101 6849 645 0,'0'0'6'0,"0"0"-18"0,0 0-17 16,0 0-30-16,0 0-30 0,0 0-79 15,0 0-107-15</inkml:trace>
  <inkml:trace contextRef="#ctx0" brushRef="#br0" timeOffset="233422.5495">24505 5598 139 0,'0'0'-1'0,"0"0"-4"16,0 0 5-16,0 0 8 0,0 0 7 0,0 0 6 15,97-53 5-15,-60 44 2 0,2 1 1 16,7 0 2-16,4-2-1 0,5-1-1 16,4 0-6-16,6-4-2 0,3 2-4 15,3-1-6-15,1 0-2 0,3-1-2 16,2 1-3-16,2-1-1 0,0 2-1 0,0-1-1 16,-4 1 0-16,-5 1-1 0,-8 5 0 15,-8-1-2-15,-10 5-4 16,-15 1-4-16,-8 2-5 0,-9 0-1 0,-7 0 3 15,-2 2 2-15,-3 8-2 0,-15 5-28 16,-5 5-26-16,-13-2-43 0</inkml:trace>
  <inkml:trace contextRef="#ctx0" brushRef="#br0" timeOffset="233741.5389">24873 5629 460 0,'0'0'6'0,"0"0"-2"15,0 0 4-15,0 0 2 0,0 0 4 16,0 0 0-16,0 0-2 0,0 0 0 16,0 0-1-16,0 0-1 15,-12 0 0-15,12 0-3 0,0-1 0 0,0-4-2 16,15-2-1-16,13-4-1 0,9-2 0 15,10-2-2-15,6-2 0 0,5 0-1 16,3 1 0-16,0-1-3 0,-2 5-1 16,-6-1 1-16,-5 6-9 0,-5 1 6 15,-8 1 0-15,-6 3-3 0,-10 2 3 0,-2 0-11 16,-7 0-17-16,-5 0-17 0,3 1-14 16,-6 3-15-16,-2 8-8 15,-6 4-17-15</inkml:trace>
  <inkml:trace contextRef="#ctx0" brushRef="#br0" timeOffset="234013.8057">24385 5807 498 0,'0'0'0'0,"0"0"2"0,0 0 1 15,0 0 5-15,0 0 3 0,0 0-1 16,0 0 1-16,0 0-2 0,118-19 1 15,-68 9-1-15,7 0-1 0,7-4 0 16,8-1-5-16,0-2 1 0,4 0-4 16,-1 0 0-16,-3-1 0 0,-1 1 1 15,0 0 3-15,-2-1 0 0,2-1 0 16,1-1-2-16,-5 2-2 0,-5 2-1 16,-7 0 0-16,-9 4-6 0,-8 5-4 0,-13 1-19 15,-14 2-16-15,-7 4-33 0,-4 9-60 16,-15 2-121-16</inkml:trace>
  <inkml:trace contextRef="#ctx0" brushRef="#br0" timeOffset="250796.618">24522 6622 355 0,'0'0'52'0,"0"0"-3"0,0 0-7 15,0 0-12-15,0 0-6 0,0 0-13 16,0 0 0-16,0 0-8 0,0 0-2 16,0 0-5-16,-10-74-2 0,10 74 3 15,0 0-1-15,0 0 4 0,0 13 0 16,3 9 0-16,3 8-2 0,1 2 2 16,3 3 2-16,-1 2-2 0,0 0 0 15,2 3-4-15,-1 0 3 0,2-3-1 0,1 0 2 16,-2-4-1-16,2-6 2 0,-4-2-1 15,-2-10-1-15,-1-3 1 0,-2-4 1 16,-1-5 1-16,0 1 3 0,-3-4 5 16,0 0 8-16,0 0 3 0,4 0 0 15,1-10-7-15,2-12-7 0,4-7-4 0,-2-10-2 16,0-2 1-16,0-1-2 16,-1-1 2-16,1 4-2 0,-2 1 0 0,1 3-2 15,1 1 1-15,-1 4-1 16,-2 3-1-16,-1 7 0 0,-2 9-4 0,0 7-8 15,-3 4-25-15,0-1-19 0,0 1-27 16,9 0-26-16,1 10-41 0</inkml:trace>
  <inkml:trace contextRef="#ctx0" brushRef="#br0" timeOffset="251309.6941">24973 6931 548 0,'0'0'31'0,"0"0"-10"0,0 0-7 15,0 0-10-15,0 0-5 0,0 0-4 16,0 0-1-16,0 0 0 0,0 0 3 15,-36 34 1-15,26-6 1 0,0 3-3 16,1-2 4-16,-4 3 0 0,3 0 1 16,-2-2 3-16,0 0-4 0,3-6 2 0,1-7-3 15,4-6 0-15,0-4 0 16,3-2 2-16,-1 0 1 0,1 0 3 16,1-5 4-16,-2 0-1 0,2 0 0 15,0 0-3-15,0-12-3 0,0-9-5 0,0-6 4 16,5-1-4-16,3-2 3 0,-1-1 3 15,2 4 1-15,-2 1 2 0,-1 10 0 16,-2-2 1-16,-2 9-4 0,1-2 2 16,-2 0-3-16,1 6-3 0,-1 1 0 15,-1 4-2-15,0-1-5 0,0 1-1 0,2 0 1 16,0 0 2-16,4 9 4 16,6 7 3-16,-1 7 2 0,4 2-3 15,-2 3 1-15,0 1-1 0,0 0-1 16,-1-1 3-16,0 2-6 0,-1 0 0 0,-3-2-8 15,2 0-11-15,-3-6-8 0,-1-5-23 16,0-2-22-16,-3-4-36 0,-1-7-28 16,1 3-37-16</inkml:trace>
  <inkml:trace contextRef="#ctx0" brushRef="#br0" timeOffset="251498.4209">24706 7216 419 0,'0'0'40'0,"0"0"-10"0,0 0-12 15,0 0-12-15,0 0-2 0,0 0-4 16,0 0-2-16,91-20-2 0,-58 17-4 16,2 0-11-16,2 2-9 0,-1 1-50 0,1 0-53 15,-4 0-116-15</inkml:trace>
  <inkml:trace contextRef="#ctx0" brushRef="#br0" timeOffset="256701.1733">24031 6785 200 0,'0'0'59'0,"0"0"-4"16,0 0-9-16,0 0-10 0,0 0-8 16,0 0-4-16,0 0-6 0,0 0-4 15,0 0-3-15,0 0-7 0,-9-38 2 0,9 38-6 16,0-2-4-16,0 2 0 16,0-1 1-16,0 1-1 0,0-2 1 15,3 2 2-15,11 0 1 0,5 0 1 0,7 0 2 16,-2 0-3-16,1 2-5 0,0-1 0 15,2 1-1-15,1 0-4 0,-1-2 0 16,1 1-6-16,-1-1-8 0,-3 0-4 16,-6 0-3-16,-1 0-14 0,-5 0-14 15,-6 0-23-15,5 0-29 0</inkml:trace>
  <inkml:trace contextRef="#ctx0" brushRef="#br0" timeOffset="256992.5582">24188 6613 343 0,'0'0'64'0,"0"0"-13"0,0 0-14 16,0 0-8-16,0 0-10 0,0 0-5 15,0 0-6-15,0 0-3 0,0 0-6 16,-13-41-4-16,12 41-1 0,1 0 0 15,-3 0 0-15,0 9 5 0,0 8 2 16,0 9-2-16,0 3 2 0,3 3-2 16,0 1 1-16,0 3-1 0,0 2 1 15,4 2-1-15,2 1 0 0,0 1-1 16,0-1 0-16,1-1-4 0,0-2-2 16,0-2-11-16,1 0-19 0,-1-3-58 0,1-2-70 15</inkml:trace>
  <inkml:trace contextRef="#ctx0" brushRef="#br0" timeOffset="258072.2701">25440 6913 170 0,'0'0'33'0,"0"0"-2"15,0 0-5-15,0 0-9 0,0 0-10 0,0 0-9 16,0 0-3-16,0 0-1 0,0 0 1 16,0 0 4-16,-5-19 2 0,5 19 1 15,1 0 1-15,6 3 0 0,6 6 1 16,-6-6-1-16,7 3 1 0,-5-1 0 15,2-2 2-15,0 2 0 0,2-4-1 16,6 1-1-16,-6-2 0 0,8 0 1 16,-3 0-3-16,1 0 1 0,-3 0-1 15,1-3-2-15,-7 1 1 0,-4 1-1 16,6-3 0-16,-8 3-1 0,0-1 1 0,1 2 0 16,-5 0 1-16,0 0 2 0,0 0 0 15,0 0 0-15,1 0-1 0,-1 0 0 16,-3 0-2-16,-10 0 0 0,-7 3-2 15,-6 2 4-15,7-3-1 0,0-1-1 16,1 1 3-16,4-2 1 0,-6 0 1 16,3 0 5-16,6 0-3 0,-7-2-1 15,8-1 2-15,4 2-1 0,-4-1-1 16,4 2 2-16,-1-2-5 0,1 2 0 16,6 0-2-16,-1-1-1 0,1 1 0 0,-2 0-1 15,1 0 0-15,-1-2-3 0,1 2-2 16,0 0 3-16,1-1 0 0,-2 1 0 15,2 0 3-15,2-3-1 0,12 2 0 16,8-4-4-16,5 3-3 0,2-2-8 16,1 3-16-16,4 1-35 0,0 0-44 0</inkml:trace>
  <inkml:trace contextRef="#ctx0" brushRef="#br0" timeOffset="259049.1995">26207 6920 278 0,'0'0'70'0,"0"0"-12"0,0 0-8 16,0 0-11-16,-9-85-11 0,9 71-7 15,-2 2-2-15,2 6-1 0,0 0-2 16,0 0-4-16,0 6-4 0,-1-2-3 16,1 2-2-16,0-1-5 0,-1-1-3 15,1 1 0-15,0 1 0 0,-3 0 0 16,0 11 4-16,-3 10 0 0,0 11 1 16,-1 4 0-16,-1 4 0 0,0 0-2 0,1-2 0 15,4-1-1-15,0-5-2 0,3-2-1 16,0-4 2-16,2-3 0 0,4-4-10 15,-1 0-12-15,0-6-29 0,-2-6-35 16,4 1-23-16,-3-4-25 0</inkml:trace>
  <inkml:trace contextRef="#ctx0" brushRef="#br0" timeOffset="260250.1606">26415 6909 398 0,'0'0'13'0,"0"0"-4"15,0 0-5-15,0 0-1 0,0 0-3 0,0 0-3 16,0 0 1-16,-61 92 0 0,50-65-2 16,2 3 4-16,-1 0-2 0,0 0-4 15,3 3 1-15,-1-3-6 16,4 0-1-16,1-2-5 0,1-7-5 0,2-3 1 15,0 0-10-15,0-6-5 0,0 4-5 16,3-7 0-16,-1-4 9 0,5-1 11 16,4-4 4-16,3 0 7 0,2-4 1 15,0-9 7-15,-2-2 10 0,0-2 4 16,0-4 12-16,-2 0 0 0,-1-2 2 0,-3-1 7 16,2 1 2-16,-4-1 9 0,0 2-2 15,0 1-3-15,-3 6-1 0,1 0-3 16,0 5-5-16,-2-3-3 0,1 1-6 15,-2 6-3-15,1 1-7 0,-2 5-1 16,0-2-6-16,0 2-3 0,0-1-2 16,1 0-7-16,-1 0-3 0,0-1-3 15,0 0 2-15,1 1 2 0,1 1 2 16,4-2-2-16,0 1-7 0,8 0-7 16,5 1-4-16,1 0-1 0,6 0 2 0,-1 0 1 15,-1 0 5-15,-1-4 2 0,1 1 7 16,-10 0 5-16,2-1 4 0,-7 2 7 15,-5 0 2-15,3 2 3 0,-7 0 2 16,0-3-1-16,0 3-3 0,1 0-2 16,1 0-2-16,-1 0 0 0,5 0-1 0,-1 0 0 15,3 0-3-15,1 3 0 0,-5 5 0 16,1 0 2-16,-2 3 0 16,1 3 1-16,-3-3 3 0,1 8-2 15,-1-3 1-15,1 2 1 0,-2 0 3 0,1 0-6 16,1-1 3-16,0-4-3 0,1 5-1 15,0-2 1-15,-1-5-2 0,2 3 3 16,-1-4-1-16,-2-5-1 0,4 2 1 16,-2-2-1-16,-2-2 2 0,2 2-2 15,-3-5 3-15,0 0 4 0,0 0 5 0,3 0 5 16,-2 1 3-16,6-1-3 0,2-4-6 16,5-6-3-16,3-3-5 15,-6-3 6-15,-1-2-2 0,-5 4 3 0,-3-4-5 16,-2-2-3-16,0 0 0 0,-4-8-2 15,-5 2 0-15,-4 4 2 0,2-1 1 16,-5 3 2-16,3 2 1 0,-1 1-1 16,3 7 0-16,5 3 1 0,4 4-1 15,2 3 0-15,-2-1-1 0,2 1-7 16,-1-1-4-16,-1 1-3 0,2-2 0 0,0 2 2 16,5 2 3-16,8 9 2 0,7 0-2 15,6 3-2-15,4-2-2 0,2-3-3 16,3 0-6-16,-2-2-20 15,0 0 5-15,-1-3-1 0,0 0 9 0,0-2 19 16,-2-2 0-16,-1 0 4 0,-7 0 1 16,-2 0 3-16,-7 0 6 0,-7 0 7 15,1 0 4-15,-7 0 0 0,0 0 2 16,0 0-3-16,0-1 6 0,0-4-1 16,0 1-2-16,-3-1-4 0,2 2-6 0,1 3-2 15,-2-1-5-15,2 1-2 0,-1-1-3 16,-1 1-4-16,1 0-1 0,-5 0 2 15,-4 3-2-15,0 10 3 0,-3 3-1 16,1 3-1-16,5 3 1 0,1 0 1 16,2 2 7-16,-1 5-4 0,1-1 4 0,2 3-4 15,0-3-1-15,2-1 0 16,-1-9-1-16,1 0-1 0,1-3 0 16,5-1 0-16,2 0 0 0,3-5 2 15,3-6 0-15,3-3-1 0,9 0 1 0,-1-5-1 16,1-8 2-16,-4-2 1 0,-1-4 1 15,-2-4 2-15,-4 0 5 0,-5-5 0 16,0 1-3-16,-6-4 1 0,-2-1-10 16,-2 2 3-16,0 0 1 0,-5 3 0 15,-5 4 0-15,0 4-3 0,1 7-4 0,-6 7-6 16,-1 5-5-16,-6 1-8 0,-4 10-18 16,0 11-38-16,3 4-50 15,2 4-70-15</inkml:trace>
  <inkml:trace contextRef="#ctx0" brushRef="#br0" timeOffset="260669.674">27873 7386 614 0,'0'0'30'0,"0"0"-8"16,0 0-7-16,0 0-8 0,0 0-5 16,0 0-2-16,0 0-1 0,0 0 0 0,83-70 0 15,-49 65-1-15,2 1 0 0,2 3 1 16,2-1 0-16,0 1 0 16,3 1 0-16,0-2-1 0,-1 2 0 15,0 0 0-15,1-2-1 0,-1 2-2 0,-4 0-6 16,0-1-5-16,-4 1-4 0,-4 0-6 15,-2 0-9-15,-6-2-38 0,-7 1-52 16,-6-3-134-16</inkml:trace>
  <inkml:trace contextRef="#ctx0" brushRef="#br0" timeOffset="261733.4292">29128 7085 392 0,'0'0'63'0,"0"0"-15"0,0 0-13 16,0 0-12-16,0 0-5 0,0 0-5 16,0 0-4-16,0 0-1 0,0 0-4 15,-8-56-3-15,8 56-3 0,0-4-2 16,0-1-2-16,8 0 1 0,-1 1 2 16,6 3-1-16,9 1 0 0,-2 0 0 0,7 7 2 15,-1 4 1-15,-4 2 1 0,-2 2-2 16,-1-1 0-16,-6 2 0 0,-1 2 0 15,-4 0 1-15,-5 1 2 0,-3 3 3 16,0 1-2-16,-8 0 4 0,-5 1-4 16,-7-1 0-16,-1-2-1 0,-2-2 0 0,-1-2 1 15,1-2 1-15,2-1 0 0,1-3 1 16,7-4 1-16,0 1-2 16,4-5-1-16,5-2 0 0,1 2-1 15,3-3-1-15,-2 0 0 0,2 0-1 0,-1 2-1 16,-1-2-1-16,2 1-2 0,-2-1 1 15,2 2 1-15,0-2 2 0,0 1 2 16,0 3 0-16,8 0 1 0,8 0 0 16,7 1-3-16,5-3 0 0,4-2-1 15,4 0-1-15,5-7-3 0,5 0-7 0,0-1-20 16,5 1-30-16,1-1-37 0,-3 2-42 16,0-1-57-16</inkml:trace>
  <inkml:trace contextRef="#ctx0" brushRef="#br0" timeOffset="262117.4531">29779 7010 476 0,'0'0'59'0,"0"0"-18"0,0 0-15 15,0 0-11-15,0 0-10 0,0 0-7 16,0 0-1-16,0 0 1 0,0 0-3 15,-35-9 2-15,24 26-1 0,2 5 2 16,-3 2 2-16,-2 5 2 0,-1-2 5 16,-2 2-6-16,1-1 2 0,0-4-2 15,3-3-2-15,0-3 1 0,6-6 0 16,1 0-1-16,2-4-1 0,1-5-1 16,1 1-2-16,2-4 2 0,-1 0-1 0,1 0 2 15,0 2 0-15,0 0 2 0,0-1 2 16,4 1-2-16,9-2-2 0,7 0-4 15,2 0-5-15,3-2-2 0,1-4 1 16,1 2-1-16,1-2-6 0,1-1-15 16,-1 2-9-16,0 0-1 0,-2 0 2 0,-1 2 6 15,-7 0-4-15,1 2-6 0,-7-2-10 16,-6 3 7-16,0 0 15 16,-6 0 8-16,0-2 5 0,0 2 2 15,0-1-2-15</inkml:trace>
  <inkml:trace contextRef="#ctx0" brushRef="#br0" timeOffset="262297.6889">29909 7167 4 0,'0'0'24'15,"0"0"10"-15,0 0 10 0,0 0 16 16,0 0 6-16,-73-84 5 0,69 76-3 16,1 3-8-16,-2-2-9 0,2 2-4 15,0 0-14-15,1 3-9 0,2 2-11 0,-1-2-9 16,1 2-6-16,0 0-1 0,0 0 0 16,0 2 2-16,0 14 2 0,0 8 0 15,3 10 3-15,0 0-4 16,0 4 3-16,-3 4-6 0,1-2-3 0,-1 5-3 15,0-1-8-15,0 4-14 0,3-5-41 16,-2-2-51-16,0-6-124 0</inkml:trace>
  <inkml:trace contextRef="#ctx0" brushRef="#br0" timeOffset="262936.691">30169 7209 365 0,'0'0'6'0,"0"0"-1"0,0 0 2 0,0 0 6 15,0 0-7-15,0 0 2 0,-79 66-6 16,67-43-2-16,0 1 0 0,5-1 0 15,1 0-1-15,2-5-2 0,2 0 2 16,2-1-1-16,0-5 1 0,0 3 1 16,2-4 0-16,-1-7 1 0,1 1 2 0,-2-5 5 15,0 0 8-15,0 0 2 16,6 0-1-16,2 0-4 0,5-8-7 16,3-4-3-16,-1-4 0 0,-2-4 0 15,0-2 0-15,0 0 0 0,-1 0 1 0,0 1 0 16,0 0 6-16,1 1 8 0,-4 2-2 15,1 1-4-15,-4 4-4 0,2 2-7 16,-2 3 1-16,-3 4-1 0,3-2-2 16,-2 5-1-16,-1-1 0 0,7 0 0 15,0 2 0-15,0 0 1 0,6 2-1 0,-4 3 0 16,-5 2-2-16,4 4-1 16,-3-2-3-16,-1 3 2 0,3 3 2 15,-3-1 1-15,2 0 3 0,-2 2 0 16,3-1-1-16,-1 1 2 0,0-3-1 0,-1-1 2 15,0-1-2-15,-3-4-3 0,3 0 0 16,-2 0 2-16,-2-4-2 0,0 0 2 16,-4-3 1-16,0 0 2 0,6 0 3 15,4 0 3-15,4-11-3 0,2-4-1 16,0-3-1-16,-6-5-3 0,-1-1 3 0,0-3-1 16,-5 0 1-16,-3-2 2 0,-1-1-2 15,0 3 3-15,-7 3-2 0,-4 3 4 16,-1 6-3-16,-4 2-3 0,-1 9-4 15,-6 2-2-15,-2 2-6 0,-4 13-3 16,1 3 2-16,0 7-19 0,2 2-29 16,4 3-47-16,6-2-100 0</inkml:trace>
  <inkml:trace contextRef="#ctx0" brushRef="#br0" timeOffset="263273.6021">31125 7234 613 0,'0'0'35'0,"0"0"-12"0,0 0-9 15,0 0-5-15,0 0-5 0,0 0-4 0,0 0-2 16,0 0-1-16,0 0-2 0,0 0-3 16,68-27 0-16,-31 24-1 0,3 1-8 15,3 1-10-15,-3 1-16 0,0 0-28 16,-2 0-30-16,-6 0-25 0,-3 1-27 15</inkml:trace>
  <inkml:trace contextRef="#ctx0" brushRef="#br0" timeOffset="263793.1289">31154 7412 350 0,'0'0'53'0,"0"0"-7"16,0 0-6-16,0 0-11 0,0 0-7 15,0 0-1-15,0 0 0 0,0 0-1 16,0 0 0-16,65 6-4 0,-28-6-10 16,4 0-2-16,5-6-5 0,2-2-2 15,4-1 0-15,3 0-1 0,0 0 0 16,0-2-2-16,1-2 2 0,-1-1-3 16,0-1 2-16,-1-3-3 0,-1 0 9 0,-1-2 2 15,-5-2-3-15,-4 1 4 0,-7 0-5 16,-7 3 5-16,-6-1 1 0,-8 8 1 15,-5-2 1-15,-3 5-1 0,-3 0 2 16,-1-2 0-16,-1 6-1 0,-1-1 0 16,-1 5-4-16,0-1-1 0,0 1-3 0,0 0 0 15,-1 0 0-15,-11 3 0 0,-7 7 0 16,-4 9 1-16,1 1 3 16,4 5-4-16,0 0 3 0,5 0-3 15,3-1-1-15,3 1-7 0,3-9 6 0,2 3-4 16,2-3 5-16,2 0 6 0,7 2-7 15,3-5 6-15,-2-5-5 0,6-5 0 16,3-3 1-16,3 0 1 0,5-9-1 16,1-6 1-16,-4 1-1 0,-2-6 0 15,0-3 3-15,-4 0 0 0,-3-5-3 0,-2-1 4 16,-3 0-3-16,-6-1 2 0,-1 3 3 16,-3-1 2-16,0 6-1 0,-7 2-2 15,-3 2-3-15,-6 2-3 0,-5 8-1 16,-4 1-4-16,-4 7-6 0,-3 5-6 15,0 10-22-15,2 6-42 0,4 3-49 16,6 5-80-16</inkml:trace>
  <inkml:trace contextRef="#ctx0" brushRef="#br0" timeOffset="263950.5195">32526 7410 517 0,'0'0'13'0,"0"0"-8"16,0 0-17-16,0 0-31 0,0 0-80 15,0 0-149-15</inkml:trace>
  <inkml:trace contextRef="#ctx0" brushRef="#br0" timeOffset="264682.8069">25653 8679 599 0,'0'0'19'0,"0"0"-1"16,0 0-4-16,0 0-3 0,0 0-3 16,0 0-6-16,0 0-6 0,0 0-2 0,0 0 1 15,0 0 2-15,36 9 0 0,-11 10 1 16,-1 3 1-16,2 3 0 0,-1 5 1 15,0 0 0-15,-4 2 0 0,-1-2 0 16,-4 0 0-16,-1-6 1 0,-5-1-2 16,-3-10 1-16,-4-4 0 0,1-3 1 15,-1-2 2-15,1-1 2 0,-1-1 4 0,-3-2 1 16,2 0-1-16,1-9-3 16,1-11-2-16,3-7-4 0,1-8 1 15,2-3-1-15,1-2 1 0,4-2-2 0,1 0 0 16,1 0-2-16,2 1-1 0,2 2-3 15,3 3-8-15,-2 4-5 0,-1 4-17 16,2 6-16-16,-1 6-28 0,1 7-36 16,-1 8-34-16</inkml:trace>
  <inkml:trace contextRef="#ctx0" brushRef="#br0" timeOffset="265111.7772">26419 8697 316 0,'0'0'37'0,"0"0"-9"15,0 0-12-15,0 0-3 0,0 0-1 16,0 0 0-16,-56 88-1 0,33-54-7 0,1 4-4 16,0-1-1-16,1 3-2 0,5-2 4 15,0-2 0-15,3-1 2 0,0-3 2 16,4-2-3-16,5-13 3 15,-1 1-5-15,4-7 3 0,-1-6-2 0,2 1 5 16,0-6 12-16,0 0 11 0,0 0-1 0,0 0-6 16,0-2-4-16,2-11-11 15,4-10 6-15,3-4 0 0,-2-1 3 16,0 1 0-16,0-2-3 0,-1 2-4 16,0-2-5-16,0 2-1 0,1 1 0 0,-3 3 2 15,0 6-3-15,-1 9 0 0,0-2-2 16,-1 7-2-16,-1-1-1 0,2 1-3 15,-3 3-1-15,3 0 0 0,5 3 2 16,6 9 3-16,4 8 2 0,1 3-1 16,1 7 1-16,-1 2-2 0,-1 2 1 0,-3 1-3 15,-1 0-1-15,0 0-9 0,-4-1-11 16,-1-1-22-16,0-1-34 16,-2-8-45-16,-2-2-69 0</inkml:trace>
  <inkml:trace contextRef="#ctx0" brushRef="#br0" timeOffset="265302.8347">26130 9155 552 0,'0'0'15'0,"0"0"-5"16,0 0-5-16,84-36-1 0,-35 23-3 0,10-1-2 15,8 2-4-15,7-1-7 0,7 2-26 16,2-2-46-16,5 5-75 0,0-6-113 16</inkml:trace>
  <inkml:trace contextRef="#ctx0" brushRef="#br0" timeOffset="265522.844">27317 8881 670 0,'0'0'23'0,"0"0"-11"0,0 0-3 16,0 0-5-16,0 0-4 0,5-87-3 0,12 72-2 15,5 5-3-15,4 2-7 0,4 4-20 16,1 1-43-16,-1 3-67 0,-1 3-156 15</inkml:trace>
  <inkml:trace contextRef="#ctx0" brushRef="#br0" timeOffset="265717.2962">27264 9190 645 0,'0'0'33'0,"0"0"-14"16,0 0-3-16,0 0-10 0,0 0-7 16,0 0-1-16,0 0-2 0,0 0-3 15,94-43-4-15,-49 33-18 0,5 0-44 0,7 0-96 16,4 0-142-16</inkml:trace>
  <inkml:trace contextRef="#ctx0" brushRef="#br0" timeOffset="266272.8676">29063 8687 617 0,'0'0'25'0,"0"0"-2"0,0 0-4 15,-54-102-7-15,51 78-9 0,3 0 0 16,0 1-6-16,8 5 2 0,3 1-1 16,5 2-1-16,4 4-2 0,2 4 0 0,3 3 1 15,4 4-1-15,1 0 3 0,3 5-2 16,-1 6 0-16,-2 3 0 15,-4 6 4-15,-4 1 0 0,-6 1 0 0,-6 3-3 16,-6 0 0-16,-4 0 2 0,0-2-1 16,-10 1 2-16,-3 0-1 0,-5-3 1 0,0-1-1 15,-1-5 0-15,6-3 0 0,3-7 1 16,7-1 0-16,3-4 1 16,-1 0 2-16,1 0 0 0,-1 2 1 15,-1-2 1-15,1 0-3 0,1 1 0 0,0-1-1 16,0 0-2-16,7 0 0 0,10-1-1 15,6-5 2-15,1 2-1 0,-4 1-2 16,-2 3 0-16,-2 0 1 0,-1 7 0 16,1 2-1-16,-5 0 2 0,-5 3-1 15,-2 3 1-15,-4 3 0 0,0 7 1 0,0-1-1 16,-10 0 0-16,-6 0-1 16,-4 1 0-16,-3-4 0 0,-3-1-3 15,0-2-5-15,-2-4 2 0,4-2-10 0,1-3-14 16,4-3-30-16,7-3-50 0,1-3-53 15</inkml:trace>
  <inkml:trace contextRef="#ctx0" brushRef="#br0" timeOffset="266676.7065">29534 8631 615 0,'0'0'33'0,"0"0"-15"0,0 0-8 16,0 0-7-16,0 0-3 0,0 0-2 16,0 0 1-16,0 0 0 0,0 0 1 15,-6 29 1-15,6-1-3 0,0 3 2 16,0-1-2-16,5-2 0 0,1 2-1 16,-1-5 1-16,5-1-3 0,-1-5 1 0,1-5-3 15,0-5-1-15,2-3 0 0,1-6 0 16,4 0 1-16,5-8 0 0,-3-7 3 15,1-5-1-15,0-4 5 0,-2-2 2 16,-3 0 2-16,-1-1 1 0,-3 1 4 16,-1 2 2-16,-4 8 1 0,-2 0 3 0,-1 7 0 15,-1 5 0-15,-1-1-3 16,-1 5-3-16,0-1-6 0,0 1-4 16,2 0-2-16,-2 0-1 0,1 0 2 15,3 12 2-15,-2 11-1 0,1 10 1 0,0 6-2 16,-2 7 0-16,0 7-2 0,-1 5 0 15,0 2-5-15,0 4-5 0,0 1-27 16,-2 0-58-16,-4-1-124 0,0-4-79 16</inkml:trace>
  <inkml:trace contextRef="#ctx0" brushRef="#br0" timeOffset="267449.5457">30126 8860 644 0,'0'0'17'0,"0"0"-3"15,0 0-6-15,0 0-4 0,0 0-4 16,0 0-2-16,0 0 0 0,0 0 0 15,0 0 1-15,0 0 0 0,-68 86-1 16,57-56 1-16,2 1-2 0,3-2 1 0,1-9-2 16,4-1 0-16,1-5-1 15,0-3 0-15,0 1-2 0,0-7 0 16,0 0 1-16,0-5 2 0,3 0 3 16,7 0 2-16,6-9 2 0,4-6-3 0,-4-6 2 15,0-6-1-15,-3-2 2 0,-1-2-2 16,0-2 3-16,-1 1-1 0,-1 0 1 15,1 2 1-15,-1 1 0 0,2 3 0 16,-2 5-1-16,-1 1-1 0,2 2-1 16,-4 8-1-16,2-2-1 0,-1 7-1 0,0-2 0 15,5 2-1-15,-4-1 1 16,7 4-2-16,-3 2 1 0,-2 0-2 16,4 0 1-16,-3 9 1 0,-1 2 0 15,-1 7 1-15,-1 0-1 0,-2 3 1 0,-4 4 0 16,0 2 1-16,-3 2-1 0,0 0 1 15,0 1-1-15,0 0 1 0,1-3-1 16,1 0 1-16,3-5 0 0,3-4-1 16,2-1-1-16,3-3 1 0,3-5 0 15,-5-3 0-15,8-5 1 0,-2-1 1 0,5 0-1 16,3-7 1-16,-3-4 3 0,-2-4-5 16,-2-2 5-16,-3-4 0 15,-2-2-3-15,-6-2 3 0,-3-3-2 16,-4-2 1-16,0 1-2 0,-8 1-4 0,-7-2-1 15,-2 6 1-15,-3 1 0 0,0 5 3 16,-1 3 1-16,0 3-1 0,0 3 0 16,7 3 0-16,2 2-1 0,1 4 0 15,5 0 1-15,0 0-1 0,-1 0-2 16,3 0 0-16,1 0 0 0,-2 0-1 0,2 4 1 16,3-1 1-16,0 7-5 0,0-2 0 15,9 6-6-15,4-5-3 0,2 0-10 16,5 0-13-16,-3-1-12 0,5-3-9 15,-2-2 0-15,2 1 1 0,1-4 11 16,0 0 9-16,0 0-4 0,-2-4 12 16,0-1-9-16,1 0-2 0,-3 0-3 15</inkml:trace>
  <inkml:trace contextRef="#ctx0" brushRef="#br0" timeOffset="433997.25">21219 13761 126 0,'0'0'39'16,"0"0"-2"-16,0 0 3 0,0 0-2 15,0 0-2-15,0 0-4 0,0 0-5 16,0 0-4-16,0 0-2 0,-10-54-4 0,10 54-4 15,0-2-3-15,-1 0-2 0,1 1-3 16,-2 0-1-16,2 0-1 0,-1-2-2 16,1 2-1-16,-3 1-1 0,3-1-1 15,-1 1 1-15,-4 0-2 0,-2 2 5 16,-2 9-2-16,-2 4 0 0,1 1-2 0,4-4 0 16,1 3 1-16,1-1 1 0,0-3-2 15,1 8 2-15,2-8 3 0,1 2-5 16,0 4 4-16,0-7-4 15,1 5 1-15,3-7 0 0,2 0 0 0,0 0 1 16,0-3-1-16,-1 3 2 0,1-3-4 16,1 0 5-16,-4-1-5 0,3-1 3 15,-2 0-2-15,1-2 2 0,-1 1 2 16,2-2 2-16,-1 0 1 0,6 0 1 16,2-6-1-16,0-1-1 0,3-3 0 0,-6 2-1 15,-2-2 2-15,1-2 0 0,-2 0-5 16,0-7 7-16,-1 6-4 0,-3-3 6 15,0 6 2-15,-3-5 1 0,0-3 1 16,0 2-1-16,-6-5-3 0,-1 4-1 16,1 5-3-16,-5 0-2 0,1 1 0 15,2 4-1-15,-5-2-2 0,6 3-1 16,3 3-2-16,-1 1-4 0,-2 2-6 16,-3 0-9-16,-2 6-18 0,-2 8-47 15,7 4-71-15,4 5-111 0</inkml:trace>
  <inkml:trace contextRef="#ctx0" brushRef="#br0" timeOffset="435577.695">26671 14069 105 0,'0'0'27'0,"0"0"1"0,0 0-6 15,0 0-2-15,0 0-2 0,0 0-5 16,0 0-4-16,0 0 2 0,0 0 7 16,0 0 3-16,29-67-1 0,-29 67-2 15,0-1-7-15,0 1-4 0,1 0-4 16,-1-1-1-16,0 1 0 0,2-2-1 16,-2 2-1-16,0-1-1 0,0 1-2 0,1 0 2 15,-1 0 1-15,0 0 1 16,0 0 2-16,0 0-1 0,0 5 1 15,0 6 0-15,-3 6-3 0,0-7 2 0,0 7-1 16,-1 0-1-16,3-7 2 0,-2 10 0 16,0-8-2-16,2 1 0 0,1 0 1 15,0 1-4-15,0 3 5 0,0-4-4 16,0 1 2-16,4-5 2 0,-3-4-2 16,2 2 0-16,0-4 1 0,0 0 0 0,3 3 1 15,-2-3 2-15,1-3-2 0,4 2 0 16,2-2 0-16,2-2 0 15,3-8 0-15,-3-1 0 0,0-3 2 16,-5-1-1-16,1-3 0 0,1 0 2 0,-3-2-3 16,1 1 2-16,-2-3-1 0,0 1 0 15,-3 5 2-15,-1 0 6 0,-1 5 8 16,-1-1 6-16,0 1 0 0,0 1-7 16,0 1-6-16,-4 0-1 0,-2 1-2 15,-1 0 0-15,1 2-1 0,3 4-3 0,0 0 0 16,-4 1-3-16,-6 1-4 0,-4 0-2 15,-8 0-2-15,4 5-2 0,1 3-3 16,6 0-7-16,7-4-3 0,4-1-11 16,3-3-9-16,-1 0-21 0,1 7-20 15,5 0-35-15,10 4-35 0</inkml:trace>
  <inkml:trace contextRef="#ctx0" brushRef="#br0" timeOffset="437016.9227">29328 10569 345 0,'0'0'52'0,"0"0"-2"15,0 0-15-15,0 0 0 0,0 0-23 0,-5-87-1 16,7 68-4-16,1-2 0 0,-1 1 1 15,4 0 0-15,-3 7-2 0,0-4-1 16,0-1 2-16,-2 4-1 0,-1-6 0 16,0 2 3-16,0-1-2 0,-3 3-1 15,-1 1-1-15,-2 6-5 0,-1 1 0 16,1-1 0-16,3 6-3 0,0 0 0 16,-3 3-1-16,-3 0-1 0,-3 5-1 15,-4 7 0-15,4 3 0 0,2 6 3 16,2 5 1-16,1 1 0 0,2 2-2 0,4 1 0 15,1-3 0-15,0 0 0 0,1-5 5 16,6-1-4-16,3-2 5 0,3-6-5 16,-4-3-1-16,6-5 2 0,-5-1 1 15,3-4-1-15,4 0 2 0,-1-7 2 16,1-5-5-16,-2-1 6 0,-5-4-2 0,-3-1 5 16,-2-4 1-16,-1 7 1 15,-3-3 3-15,-1-1-3 0,0-1 3 16,0 2-1-16,0 1 1 0,-1 6-1 15,-2 5-2-15,3 1 0 0,0 5-3 0,-1-1-3 16,1 1-2-16,0-2-2 0,-2 1-3 16,2 1 0-16,0 0 2 0,0 1 0 15,0 16 2-15,0 9 0 0,7 11-2 16,-1 0 3-16,-2 5 3 0,2 1-3 16,-1 3 4-16,-2 2-4 0,1 2-3 0,-2 0 3 15,1-1-3-15,-1-2 1 0,-2-2 0 16,0-6 0-16,0-4 1 0,-2-8 2 15,-3-9 1-15,-2-5 1 16,1-6 1-16,-5-5-1 0,-7-2 1 0,-4-5-2 16,-7-9 1-16,3-7-2 0,-3-3 1 15,0-6-1-15,3-2 0 0,5-2-1 16,5 0 0-16,4-4-5 0,8 3 0 16,4-5-5-16,6 0-2 0,11 1-6 15,7-1-5-15,8 2-4 0,4 4-15 0,4 3-21 16,1 6-37-16,1 3-44 0</inkml:trace>
  <inkml:trace contextRef="#ctx0" brushRef="#br0" timeOffset="437326.6236">29736 10511 537 0,'0'0'5'0,"0"0"3"0,0 0-3 16,0 0-1-16,0 0-4 0,0 0-4 15,0 0-1-15,73-79-4 0,-41 69-6 0,1 2-2 16,0 2-10-16,1 3-8 0,-4 2-21 16,-1 1-25-16,-6 0-7 0,-4 7-6 15,-5 1 1-15</inkml:trace>
  <inkml:trace contextRef="#ctx0" brushRef="#br0" timeOffset="437493.7624">29822 10673 295 0,'0'0'61'0,"0"0"-14"0,0 0-8 16,0 0-5-16,0 0-5 0,0 0-2 16,0 0-1-16,0 0-5 0,0 0-5 15,0 0-8-15,79 14-3 0,-35-16-4 16,8-5-3-16,6-2-7 0,2 0-28 16,4 0-86-16,0-1-163 0</inkml:trace>
  <inkml:trace contextRef="#ctx0" brushRef="#br0" timeOffset="439150.0731">30904 10252 309 0,'0'0'61'0,"0"0"-2"0,0 0-12 16,0 0-11-16,0 0-13 0,0 0-7 15,0 0-6-15,0 0-9 0,0 0-5 16,2-70 0-16,0 70 0 0,-2 1 2 16,0 16 4-16,0 9-1 0,-2 9-2 15,0 3 1-15,2 1-2 0,0-1 2 16,0 2-3-16,0-2-1 0,4-2 4 16,2 0-4-16,2-4 3 0,1-1-2 15,1-7-2-15,-3-7-5 0,4-5-4 16,-5-4-19-16,-1-5-32 0,7 1-36 0,2-4-47 15</inkml:trace>
  <inkml:trace contextRef="#ctx0" brushRef="#br0" timeOffset="439517.7875">31219 10293 398 0,'0'0'61'0,"0"0"-16"0,0 0-19 16,0 0-14-16,0 0-8 0,0 0-3 16,0 0-1-16,0 0 1 0,0 0 1 15,0 0-2-15,-62 92 0 0,53-61 0 16,3-1 4-16,5 0-5 0,1-2 5 16,0-3-4-16,3 0-1 0,7-6 1 0,-2-3-1 15,1-5 0-15,3-4 0 0,-4-3 2 16,4-2 0-16,7 0 2 0,-3-2 3 15,5-5-1-15,-1-4 2 16,-3-6-5-16,-2-2 1 0,-1-3 3 0,-4-1-6 16,-2-3 8-16,-3 1-6 0,-5-1 7 15,0-2 0-15,-6 2-3 0,-6-2 2 16,-2 2-4-16,-3-1-1 0,0 5 3 16,-1 4-5-16,6 5 2 0,2 4-4 15,1 5-5-15,-1 2-10 0,-1 5-13 0,-2 10-62 16,8 8-109-16,5 2-86 0</inkml:trace>
  <inkml:trace contextRef="#ctx0" brushRef="#br0" timeOffset="442277.6359">30714 7266 97 0,'0'0'36'0,"0"0"2"0,0 0 5 16,0 0 0-16,0 0-3 0,0 0-6 15,0 0-7-15,0 0-6 0,0 0-6 0,-1-39-7 16,1 39-3-16,0-2-4 0,-2 2 1 15,2-1-2-15,-1 1 0 0,-1 0 0 16,1 0 0-16,0 0 1 0,-2 0-2 16,1 5 2-16,1 0-2 0,-1 7 1 15,2 2 0-15,0 3 0 0,3 2 0 0,2-5 0 16,0-2 0-16,3 0-2 16,-1-3 1-16,1 4 0 0,-3-6 0 15,-2-4 0-15,0 2 0 0,-3-5 1 16,0 0 0-16,0 0 2 0,1 1 3 0,1 1 4 15,-1-1 5-15,2-1 1 0,-2 2-1 16,-1-2-4-16,2-2-3 0,-1-5 1 16,-1-5 0-16,0-6 1 0,0-2 0 15,0 0-2-15,0 1 2 0,0 0-2 16,-1 7 1-16,-2-8-1 0,0 9-4 0,-1 0 4 16,1 0-7-16,1 6 0 15,1 1-5-15,-4 1-12 0,2-1-20 16,1 2-48-16,-6 2-68 0,3 2-105 15</inkml:trace>
  <inkml:trace contextRef="#ctx0" brushRef="#br0" timeOffset="443225.3546">27478 7163 130 0,'0'0'33'0,"0"0"0"0,0 0-2 16,0 0 0-16,0 0-3 0,0 0-5 16,0 0-2-16,0 0-8 0,0 0-5 15,0 0-7-15,-25-59-8 0,24 59-2 0,1-2 1 16,0 2 3-16,0 0 6 0,0 13 1 15,0 8 2-15,0 6-1 0,0 0 0 16,0 0 2-16,3-1-3 0,1-3-2 16,-1-8-1-16,0 0 1 0,0-4 1 15,0 0 0-15,0-1 4 0,-2-5-5 16,3 4 1-16,-1-6 1 0,-1 0 3 16,2 2 5-16,-4-5 6 0,0 0 3 15,6 0-1-15,4-5-1 0,6-7-8 16,4-6 0-16,-1-4-4 0,0 0 1 0,-2-3-2 15,-1-2 3-15,-5 1 6 0,-2 0-2 16,-4 7 4-16,-2 1-2 0,-3-1-1 16,0 2-1-16,-2 1 1 0,-5 2-4 15,-2 5-7-15,-7 7-13 0,-4-1-21 16,-9 3-28-16,-6 19-46 0,-9 6-95 16</inkml:trace>
  <inkml:trace contextRef="#ctx0" brushRef="#br0" timeOffset="444528.8704">30792 8766 86 0,'0'0'30'0,"0"0"3"16,0 0 2-16,0 0 3 0,0 0 1 16,0 0-1-16,0 0-7 0,0 0-13 15,0 0-9-15,-4-39-7 0,4 38-3 0,0 0 1 16,-2-2-1-16,2 3 1 15,-1 0 1-15,1 0-1 0,-4 0 1 0,1 12 0 16,0-1 2-16,0 5-2 0,0 0 2 16,2 3-2-16,-1-1 2 0,1 0-2 15,-1-1 0-15,2-5-1 0,0 6 1 16,0-7-1-16,0 0 2 0,0-1 0 16,0-5 0-16,3 4 0 0,-1-4 2 0,-1-2 0 15,2 2 2-15,-3-5 2 0,5 0 2 16,1 0 3-16,5 0-1 0,5 0 1 15,-2-10 2-15,4-4-1 0,-1-1 0 16,-3-1-4-16,1-4-3 0,-1-1-2 16,1-2 0-16,-2-2 1 0,-2 3-3 15,-2 0 3-15,-3 6 0 0,-3-1 3 16,-3-1-2-16,0 6 2 0,0-5-2 16,-6 1-1-16,1 7 0 0,-3-3-4 15,1 5-2-15,4 3-4 0,-7 2-7 0,-2 2-9 16,-7 9-15-16,-5 7-33 0,1 11-52 15,2 5-139-15</inkml:trace>
  <inkml:trace contextRef="#ctx0" brushRef="#br0" timeOffset="449633.3006">32009 10135 231 0,'0'0'60'0,"0"0"-5"16,0 0-7-16,0 0-9 0,0 0-9 0,0 0-9 16,0 0-10-16,0 0-11 15,0 0-6-15,-19-74 0 0,19 74 1 16,-2 1 4-16,2 15 0 0,-1 6 1 0,1 10 1 15,0-2-2-15,0 2 0 0,0-1-1 16,0-3 2-16,0 0-2 0,1-10 1 16,2-2-2-16,-2-5 1 0,1-7 0 15,-1 3 2-15,-1-7 0 0,0 3 3 16,2 1 3-16,-1 1 6 0,1 0 11 16,-2-5 5-16,0 0-6 0,1 0-4 0,1-12-11 15,-1-7-7-15,2-5 1 16,0-2 1-16,-1 0 0 0,1 0-2 15,0 1 0-15,0 2 0 0,0 6 0 0,0 0 0 16,3 2-1-16,-2 4 3 0,2-3-5 16,1 5 3-16,-1 4-5 0,0-1 0 15,-3 3 0-15,8 1 0 0,-1 2 2 16,5 0 2-16,5 2-3 0,-5 5 2 16,1 2 0-16,-8-1 0 0,4 0-1 0,-4 2 2 15,0-4 0-15,1 5 0 0,-4-3 0 16,-2-4 1-16,0 5-1 0,-2-4 0 15,-1-1 2-15,0 5 2 16,0-4 1-16,-1 2 1 0,-5 1 1 0,-2-3-2 16,0-1 2-16,4-2 2 0,-6-2 2 15,4 0-1-15,-4-2 0 0,1-2-4 16,2-5 1-16,0 0-2 0,3-2-1 16,-1-1 0-16,5 0-2 0,0-6-1 15,0-2-1-15,9 0 0 0,4 0 1 0,1 2-2 16,4 1 1-16,-1 5-1 0,3 1-1 15,-7 6-1-15,5 1 1 0,0 4-1 16,-2 4 0-16,7 6 0 0,-3 4-2 16,-3 4 1-16,-2 4-1 0,-3 5 1 15,-3 1 3-15,-1 6 0 0,-3 1 0 16,-4 1 1-16,-1-1-3 0,0-2-2 16,0-2-8-16,0-10-7 0,0-1-24 15,0-8-20-15,0-6-23 0,0 4-15 16,-1-3-14-16</inkml:trace>
  <inkml:trace contextRef="#ctx0" brushRef="#br0" timeOffset="449932.8748">32562 9947 251 0,'0'0'63'0,"0"0"-6"0,0 0-11 0,0 0-11 16,0 0-12-16,0 0-14 0,0 0-6 16,0 0 0-16,0 0 0 0,12-15 5 15,-12 28 0-15,0 10-2 0,0 12 2 16,-3 6-7-16,-7 12 3 0,-2 8-7 16,-3 7 3-16,-3 9-1 0,-4 4 5 0,-1 2-3 15,1 4 3-15,-4-2-1 0,0 0-6 16,2-6 0-16,-1-6-1 0,5-10 0 15,1-9-5-15,8-14-7 16,1-13-13-16,5-12-14 0,2-5-29 0,3-5-21 16,-1-1-23-16</inkml:trace>
  <inkml:trace contextRef="#ctx0" brushRef="#br0" timeOffset="450364.7804">32749 10576 400 0,'0'0'49'0,"0"0"-16"16,0 0-12-16,0 0-11 0,0 0-6 0,0 0-3 15,-91-30-7-15,70 44 7 0,3 4-8 16,2 4 1-16,0-1 4 0,6 4-5 16,0-3 5-16,4 1 1 0,2-7 0 15,2 2 0-15,2 3-2 0,0-4 2 16,0 1 0-16,3-2 8 0,3-5-8 0,1-2 9 16,3 0 0-16,2 0-7 15,2-5 7-15,1 1-8 0,2-2 0 0,2-3 1 16,-5 2-2-16,6-1 0 15,-8 0-1-15,-6 1-2 0,1 2 2 0,-4 0 1 16,1-1 1-16,-4 6 2 0,0 3 0 16,-10 4 2-16,-7 7-3 0,-3-4 0 15,-3-1-9-15,1-3 6 0,1-1-17 16,7-4-1-16,4-2-13 0,4-1-39 16,3-4-24-16,-4 4-50 0</inkml:trace>
  <inkml:trace contextRef="#ctx0" brushRef="#br0" timeOffset="450746.0518">32745 11047 253 0,'0'0'52'0,"0"0"1"0,0 0-9 15,0 0-9-15,0 0-9 0,0 0-5 16,0 0-7-16,0 0-5 0,0 0-4 16,24-7-5-16,-2-5 0 0,0-4 0 15,2 1-1-15,2-3 1 0,-1 1 1 16,-4-2 1-16,-2 0 2 0,-2-1 2 16,-5-1-1-16,-2 0-1 0,-1-2 3 15,-3 7 1-15,-5-1 3 0,-1 2 0 16,0 4-2-16,-3-4 0 0,-1 7-2 0,1 5-1 15,-6-3 0-15,5 5-5 0,-5 1-5 16,-8 0 1-16,1 3-1 0,-9 10 2 16,2 5 1-16,1 5-2 0,4 3-2 15,3 1-3-15,5 1-1 0,6-1-4 16,2 0-7-16,2-2-13 0,9-4-14 0,7-3-20 16,3-3-21-16,8-1-11 15,5-6-14-15</inkml:trace>
  <inkml:trace contextRef="#ctx0" brushRef="#br0" timeOffset="451169.4289">33082 10833 282 0,'0'0'56'16,"0"0"-10"-16,0 0-5 0,0 0-7 16,0 0-7-16,0 0-7 0,0 0-8 0,0 0-5 15,0 0-7-15,0 0-3 0,-15-59-2 16,15 59 1-16,0-1 2 0,0 1 1 15,0 0 0-15,0 0 1 0,0 1-2 16,0 4 2-16,0 1 0 0,0-2 0 16,0-4-1-16,0 0 2 0,0 0-1 15,0 2 0-15,1-1 4 0,-1 1-1 16,0 0 5-16,0-1 0 0,0 1 1 16,0-1-2-16,0 0-1 0,0-1-1 15,0 0 2-15,0 2 2 0,-1-2-1 0,-1 0 0 16,1 0-2-16,-1 1 0 0,0-1-1 15,0 0-3-15,1 0-4 0,1 0-3 16,-1 0 1-16,-4 6 1 0,-1 5 0 16,-3 4 3-16,0 6-1 0,1 2 2 15,2 1-1-15,4-7-2 0,0 3-1 0,2-3-1 16,0 1 0-16,3 2 1 0,6-5 0 16,5-1 0-16,2-4-3 15,6-2 1-15,2-3-6 0,5-1-1 16,3-3-8-16,3-1-14 0,1 0-15 0,0 0-20 15,-1-5-12-15,-2-2-7 0,-2-5-2 16,-4-3-8-16</inkml:trace>
  <inkml:trace contextRef="#ctx0" brushRef="#br0" timeOffset="451569.2293">32882 10252 375 0,'0'0'45'0,"0"0"-13"0,0 0-7 16,0 0-9-16,0-91-5 0,6 77-6 0,-2 6-3 15,5 4-3-15,5-3-4 0,-4 3-2 16,10 3 0-16,-2 1 0 0,4 1 3 15,4 8 1-15,-3 4-1 0,-4 3 1 16,-2 4 0-16,-5 4 1 0,-1 5 0 16,-7 0 1-16,-2 1 2 0,-2 1 2 15,-2-2 1-15,-8-4 1 0,2-2 0 16,-3-3-2-16,3-6 2 0,1-1-1 16,2-5 1-16,2-4-1 0,0 1-1 15,3-5 0-15,0 0 1 0,0 0-2 0,-1 1 0 16,1 1 0-16,0 0-1 0,0-1 0 15,0 2 0-15,10 1-2 0,7 1-2 16,8-2-6-16,3-1-7 16,2-2-13-16,2 1-41 0,5-1-61 0,1 2-124 15</inkml:trace>
  <inkml:trace contextRef="#ctx0" brushRef="#br0" timeOffset="451746.8951">33663 10687 321 0,'0'0'14'0,"0"0"-18"0,0 0-22 15,0 0-84-15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7T05:08:42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28130 10873 10 0,'0'0'9'0,"0"0"0"0,0 0 2 15,0 0 4-15,0 0 6 0,0 0 8 16,0 0 0-16,0 0 0 0,0 0-2 0,22-65-4 16,-22 64-2-16,1 0-1 0,-1-1-5 15,0 1-1-15,0-1-1 0,0 1-1 16,0 0-4-16,0-1-2 0,0 1-1 15,0-1-4-15,0 0 2 0,0 1-3 16,0-1 1-16,0 0 2 0,0 1-1 16,0 0 2-16,0 1 0 0,0-2 0 15,0 2-1-15,0-2 1 0,0 2 1 16,0 0 0-16,-4 0 2 0,-5 8-1 16,-4 6-2-16,-1 6-5 0,-2 1 1 0,3 6 2 15,-4 3 2-15,0 7 1 0,-4 5-1 16,-2 6-2-16,-2 0 0 0,-3 5 1 15,0 0-1-15,-1-1-2 0,0 0-2 16,3-4-1-16,3-2 1 0,4-7 0 16,3-5 0-16,6-14 0 0,4-6 0 0,4-8 1 15,2-6 1-15,-2 0 2 0,2 0 3 16,0 1-1-16,0-1 0 16,0 3-3-16,0-3-6 0,5-5-6 15,4-4-15-15,0-1-17 0,-2 1-29 0,5-1-18 16,-7 4-43-16</inkml:trace>
  <inkml:trace contextRef="#ctx0" brushRef="#br0" timeOffset="1034.478">28136 10842 64 0,'0'0'24'15,"0"0"0"-15,0 0-1 0,0 0-1 16,0 0-3-16,0 0-2 0,0 0-4 15,0 0-3-15,0 0 0 0,0 0-2 16,-13-21-2-16,11 19 0 0,2 2 0 16,-1-1 4-16,1 1 5 0,-1-1 5 0,1 1 2 15,-2-2 2-15,2 2-2 0,-1-1-4 16,1 1-3-16,0-2-2 16,0 2-7-16,0-2-2 0,0 2-2 15,0-2-2-15,0 1 0 0,8-3 2 0,10 1 0 16,2-1 0-16,5 2-1 0,1 0-2 15,2 1-1-15,4 1 2 0,2-2 2 16,3 0-2-16,3 1 3 0,3-2-3 16,0 1 1-16,3-3 0 0,1 3-1 15,0-3 2-15,1 1-2 0,-2-1-2 0,-2 0 1 16,0 1 0-16,-5 0 0 0,1 1 0 16,-5 0 0-16,-3-1 1 15,-3 2-2-15,-11 0 4 0,0 2-2 16,-6-2 0-16,-6 2 0 0,1 0-2 0,-7 0 2 15,0 0 2-15,0 0-1 0,1 0 1 16,1 0 0-16,-1 0 0 0,1 0-1 16,-1 0-1-16,1 0 1 0,-1 0 0 15,1 0-1-15,-1 0 0 0,1 0 0 16,-1 0-1-16,0 0 1 0,1-1-2 0,-1 1 0 16,1 0 1-16,-1 0 0 0,1 0 1 15,-1 0-1-15,1 0 1 0,0 0-1 16,0 0 0-16,-1 0 1 0,1-2-2 15,-1 2 2-15,-1 0 0 0,2 0 2 16,-2 0-2-16,1 0 1 0,-1 0 1 16,0 0 0-16,2 0 2 0,-2 0 0 15,0 0 2-15,1 0 3 0,-1 0 5 16,0 0 4-16,1 0 3 0,-1 0-3 16,0 0-4-16,0 0 0 0,0 0-3 0,0 0-2 15,0 0 0-15,0 0-3 0,0 0-2 16,2 0-2-16,-2 0-2 0,0 0 0 15,0 0-2-15,0 0-1 0,0 0 0 16,0 0 1-16,4 0 1 0,2 3 1 16,5 7 0-16,1 0 0 0,0 1-1 0,2 1 1 15,1 1 0-15,2 3-2 16,0 2 2-16,2 2 0 0,3 3-1 16,2 1 1-16,1 2-1 0,3 1 2 15,-2 0-2-15,1-1 0 0,-2 1-1 0,-1-1 0 16,-2 0-4-16,0 0 1 0,-1 0-1 15,-2 1-14-15,0 0-19 0,-1 4-41 16,-1-1-51-16,0 2-65 0</inkml:trace>
  <inkml:trace contextRef="#ctx0" brushRef="#br0" timeOffset="2262.7641">27618 11562 133 0,'0'0'30'0,"0"0"-5"0,0 0-4 15,0 0-4-15,0 0-4 0,0 0-4 16,0 0-3-16,0 0-1 0,0 0-4 0,-3-29 1 15,12 24 1-15,0 2 0 0,3 2 1 16,5-1 1-16,1 2 0 0,5-1 5 16,-1 1 3-16,1 0 3 0,0-2 1 15,3 0-2-15,-1 0-1 0,6-3-2 16,0 2-2-16,7-3-1 0,1-1-1 0,1 0-2 16,4 0-2-16,-2-1-1 0,0 1-2 15,2 1-1-15,1 0 1 0,1 1 0 16,-1 0 0-16,3 3-1 0,-3-2 1 15,1 2-2-15,-1-2 1 0,1 1 0 16,-2 1 0-16,0 1 0 0,-2 1 0 16,-2 0 1-16,-1 0-1 0,1 0 0 15,-4 0-1-15,0 0 1 0,-1 0-1 16,0 0 1-16,1 0 1 0,-3 1-2 16,0 1 2-16,-1 0-1 0,-2-1-1 0,-2 1 1 15,-2-2 0-15,0 2 0 0,0-1-1 16,0 0 1-16,0-1-1 0,-1 0 0 15,-2 0 1-15,0 0 0 0,-6 0-2 16,1-1 2-16,1-2 0 0,-2 1 0 16,8-3 2-16,-10 4-2 0,1-2 0 0,2-1 0 15,-8 2 0-15,9 0-2 16,-3-2 2-16,-5 1 0 0,5 1 0 16,-7 1 2-16,-4 0-2 0,1 1 0 15,-6 0 0-15,5-2 0 0,0 2 0 0,0 0 0 16,2 0 1-16,-7 0 1 0,0-2 3 15,0 2-1-15,1 0 1 0,1 0-2 16,-1 0-1-16,1 0 2 0,-1 0-3 16,-1 0 1-16,2 0 0 0,-2 0-1 15,1 0 1-15,-1 0 0 0,1 0 0 0,-1 0-1 16,2 0 0-16,-2-1 0 16,1 1 1-16,-1 0-1 0,0 0 2 15,2-2-2-15,-2 2 0 0,0 0 0 16,0 0 0-16,1 0-1 0,-1 0 0 0,0-3-1 15,0 3-1-15,0 0-2 0,2-1 3 16,-2 1-3-16,0-1 2 0,0 1-2 16,0-2 1-16,0 2 0 0,0-2 0 15,1 2 1-15,-1-1 1 0,2 1 0 16,-2-2 0-16,1 2 0 0,-1-1 0 0,2 1-2 16,-1-2 1-16,1 2-4 0,-2-1 0 15,2 1-6-15,-2-2-5 0,0 0-10 16,2 2-12-16,-2-1-10 15,-2-1-15-15,-5 1-24 0</inkml:trace>
  <inkml:trace contextRef="#ctx0" brushRef="#br0" timeOffset="5062.9238">28541 11175 87 0,'0'0'31'15,"0"0"1"-15,0 0-1 0,0 0-1 16,0 0-2-16,0 0-5 0,0 0 0 16,0 0-3-16,0 0-3 0,5-31-3 0,-5 30-2 15,0 0-5-15,0-1-3 0,0 0 0 16,0 2-2-16,0-1-1 0,0 1-1 15,0-2 1-15,0 2-2 0,0-1-1 16,0 1 1-16,0 0 1 0,0 0 0 16,0 0 2-16,2 0 0 0,-2 0-1 0,1 3 2 15,1 9 4-15,-1 6-4 0,-1 0 3 16,0 1-2-16,0 2 1 16,0-2-3-16,0 9-1 0,0-10 0 15,0 1-2-15,-3-3 2 0,2-4-1 0,-1 6 0 16,1-7 0-16,0-6 2 0,1 0-2 15,-2 0 0-15,2 1 0 0,0 0 0 16,0 0 2-16,0-6 2 0,0 0 7 16,0 0 7-16,0 0 3 0,0 2-3 15,0-2-3-15,0 0-8 0,0-5-2 0,0-8-2 16,0-6 2-16,0 8-3 0,0-9-1 16,0 1 1-16,0 6 0 15,0-7 0-15,0 1 2 0,0 9-3 16,-1-8 2-16,-1 7-2 0,1 0-2 0,-1-1 3 15,1 6-3-15,1 2 5 0,0 4 3 16,-3-1 1-16,3 1 0 0,0-2-3 16,-1 0-2-16,1 1-4 0,0-1-1 15,0 1-1-15,0 1 1 0,-2-2 1 16,2 2 2-16,0 0 0 0,0 0 4 0,0 3-4 16,0 11 4-16,0 2-5 0,0 3-1 15,2-3 2-15,-1 3-2 0,2 1 2 16,0 5-1-16,-2 1 0 15,1 1 0-15,-1 1 0 0,1 3 0 0,-1 5-1 16,0-1 1-16,1 6-2 0,1-2-1 16,-2 1 2-16,1-1 1 0,-1-1 0 15,1-3-2-15,-2 1 4 0,1-1 0 16,-1-2-1-16,0 1 4 0,0-2-4 16,2-2-1-16,1-1 0 0,-1-4 0 0,3 0 0 15,-1-4-1-15,0 0 2 0,-1-1-1 16,2 0 0-16,-2 0-1 0,-2-6 1 15,2 2 0-15,1 1 0 0,-3-5-1 16,2 8 1-16,-1-3 0 0,-1-5-1 16,2 5 1-16,-1-7-2 0,-2-6 1 0,1 7 1 15,-1-6-1-15,0 2 0 16,2-1 0-16,-2-6 1 0,0 5-4 16,0 0 2-16,0-1-1 0,1 1-1 15,-1-5 0-15,0 0-1 0,0 0-2 0,0 3 0 16,2-2 0-16,-2 1 1 0,0-1-1 15,1 1-3-15,-1-1-4 0,0-1 0 16,0 1-3-16,0-1-9 0,1 0-12 16,-1 0-10-16,0 0-15 0,2 0-5 15,-2 0 0-15,1 0-10 0</inkml:trace>
  <inkml:trace contextRef="#ctx0" brushRef="#br0" timeOffset="5738.3194">28525 12098 188 0,'0'0'57'0,"0"0"-1"0,0 0-5 0,0 0-5 16,0 0-7-16,0 0-10 0,0 0-8 15,0 0-6-15,0 0-6 0,-15-38-7 16,14 38-4-16,1-1 0 15,0 1-2-15,0 0 3 0,0 0 2 0,0 8-1 16,1 7 1-16,5 2-1 0,0 0-1 16,-2 1 3-16,1 0 0 0,0 2 0 15,0-1 0-15,-1 1-1 0,0 2-1 16,2-2 0-16,0 0-1 0,3 1 1 16,-4 2 0-16,1 0 1 0,0-1-1 0,-1 2 1 15,-3-9-2-15,2 1 1 0,-2-3 0 16,-1-1 0-16,1 0 2 0,-2 0-2 15,1 2 4-15,-1-8-4 0,2 0 0 16,-2-1 2-16,0 1-2 0,0-2 0 16,0 3 1-16,0-7 2 0,0 0 1 0,0 0 2 15,0 1-1-15,1-1-2 16,-1 0-1-16,0 0-1 0,0 0-2 16,2 0 2-16,-2-8-3 0,3-3 3 15,-2 0-2-15,-1-2 1 0,2 2 2 0,-1-3-1 16,-1-4 1-16,1-1-1 0,2-4-1 15,0 2-1-15,1-1 1 0,-1 0 0 16,2 1 0-16,-2-3-2 0,1 0 4 16,0-2-4-16,1 2 1 0,2 0-1 15,-1 4-2-15,-1 0 2 0,1 2 0 0,-1 6 0 16,-1-3 2-16,1 7-4 0,0-1 2 16,-1-1 1-16,1 2-2 15,-1 0 1-15,-2 3 1 0,1 2-1 16,-3 3 2-16,0-2-1 0,0 2 0 0,1 0 0 15,-1-1-2-15,0 1-1 0,1-1 0 16,-1 1 2-16,0 0 1 0,0 0 3 16,-4 0-1-16,-6 0 0 0,-7 0 2 15,-2 4-2-15,4-1-1 0,1 2 0 16,-2-1 0-16,6 0-1 0,-6 1 0 0,7-2-2 16,-1-1-6-16,1 1-12 0,-2-3-35 15,2 0-54-15,5 0-121 0</inkml:trace>
  <inkml:trace contextRef="#ctx0" brushRef="#br0" timeOffset="6962.6331">29437 12307 169 0,'0'0'52'0,"0"0"-2"0,0 0-4 0,0 0-3 15,0 0-4-15,0 0-6 0,0 0-6 16,0 0-7-16,0 0-4 0,-7-77-5 16,3 74-5-16,1-1-4 0,0 2-2 15,-3 2-1-15,-6 0-1 0,-3 11 0 16,-4 5-1-16,2 5 1 0,-1 4-1 0,2 5 0 16,1-1 0-16,1 0 3 0,3 1 0 15,1-3-3-15,1 0 2 0,3-1 3 16,2-2-3-16,2 1 4 0,2-4-7 15,2-3 2-15,5-4 1 0,0-5 0 16,5-1 2-16,1-3 0 0,4-3 0 16,4 1 0-16,0-3 1 0,2 0 0 15,-1-7 3-15,0-2-3 0,-1-5 0 16,-3-1 1-16,-1-2 0 0,-2-3-2 16,-2-1 3-16,-3 0-2 0,-3-4 5 0,-1 1 0 15,-4-2 2-15,0 1 2 0,-2-1 0 16,0-1 3-16,-3 4 0 0,-4 2 0 15,1-1-2-15,0 9-1 0,-2 1-3 16,-4 1-3-16,5 5-3 0,-8 0-3 16,-3 6-2-16,-2 0-2 0,-5 10-1 15,-3 5-4-15,2 5-7 0,2 3-3 16,2 1-9-16,6 2-31 0,5 1-37 16,3 1-56-16</inkml:trace>
  <inkml:trace contextRef="#ctx0" brushRef="#br0" timeOffset="7255.2114">29288 12448 458 0,'0'0'49'0,"0"0"-16"16,0 0-16-16,0 0-10 0,0 0-6 15,0 0-2-15,0 0-1 0,0 0 3 16,0 0-2-16,0 0 1 0,64 28 2 16,-39-8-2-16,-1 0 5 0,0 3-5 15,1 0 0-15,3 0 0 0,-1-3-2 16,1-1 0-16,1 0-1 0,-2-3-2 0,0-2-4 16,1 0-1-16,-3-3-8 0,1-1-7 15,0-3-19-15,0 0-19 0,-2-6-24 16,4 1-15-16,-3-2-41 0</inkml:trace>
  <inkml:trace contextRef="#ctx0" brushRef="#br0" timeOffset="7739.6358">29982 12435 417 0,'0'0'56'0,"0"0"-15"0,0 0-13 16,0 0-13-16,0 0-7 0,0 0-3 16,0 0-3-16,0 0-3 0,0 0 0 15,16-32-1-15,2 27-3 0,2-1 0 16,2 1-2-16,-5 3-5 0,-1 0-8 0,3 1-7 16,-6 1-14-16,7 0-22 0,-2 0-19 15,-6 0-13-15,3 1-17 0</inkml:trace>
  <inkml:trace contextRef="#ctx0" brushRef="#br0" timeOffset="7921.7027">29968 12628 317 0,'0'0'79'0,"0"0"-17"15,0 0-14-15,0 0-13 0,0 0-9 16,0 0-10-16,0 0-4 15,0 0-8-15,0 0-1 0,0 0-4 0,51-5-2 16,-29-2-4-16,2 3-12 0,-1 1-47 16,2 2-64-16,-1-1-147 0</inkml:trace>
  <inkml:trace contextRef="#ctx0" brushRef="#br0" timeOffset="8472.8166">30652 12292 438 0,'0'0'51'0,"0"0"-12"16,0 0-12-16,0 0-8 0,0 0-6 0,0 0-4 16,0 0-5-16,0 0-2 0,-19-82-2 15,21 73-2-15,5 2 2 0,0 2-3 16,4 2 2-16,6 1-1 0,1 2-4 15,4 3 1-15,0 6 1 0,-4 4 0 16,0 0 2-16,-2 4-1 0,-3 1-2 16,0 0-1-16,-6 1 1 0,-3 3-1 15,-2-1 3-15,-2 2 2 0,-4 0 2 16,-7 0 1-16,-2 0-1 0,-1-2 5 16,-3-2-4-16,3 0 3 0,3-7-2 0,1-1 1 15,4-6 0-15,3-2-1 0,-3 4 0 16,2-4 1-16,1 0-1 0,0 0-1 15,3-3 0-15,-1 0-3 0,1 0 1 16,0 0-1-16,0 0 1 0,0 0 0 16,13 3 0-16,3-2 0 0,5-1-2 15,4 0-3-15,0 0-5 0,1 0-15 16,0-4-19-16,-2 1-28 0,2 0-31 16,-1 1-31-16,-2 1-41 0</inkml:trace>
  <inkml:trace contextRef="#ctx0" brushRef="#br0" timeOffset="8912.1773">30977 12286 491 0,'0'0'49'15,"0"0"-18"-15,0 0-14 0,0 0-8 16,0 0-5-16,0 0-2 0,0 0-2 16,16-79 0-16,-6 75-2 0,3-1 0 15,-2 1 0-15,0 4 0 0,2 0 1 16,0 5-1-16,-1 1 1 0,-2 4 0 0,0-2 0 16,-6 1 1-16,5 2-1 0,-5-1 2 15,-1-1-1-15,0 2 1 0,0 2-1 16,-3 5 1-16,0-1-1 0,-3 4 1 15,-1-3 1-15,-3 1 0 0,-2-4 1 16,-1 1-1-16,-2-1-1 0,2 1-1 16,-3-3 0-16,1 2 0 0,2-1 5 15,2-1-5-15,2-2 4 0,3-2-5 16,2-4 1-16,-1 1-2 0,2-6 1 16,0 5 1-16,0-1-1 0,0 4 2 0,4-1 0 15,7-4 0-15,4 1-1 0,6-4 0 16,2 0-3-16,2-2-2 0,-2-4-6 15,0-1-14-15,-4-1-27 16,2 2-40-16,-1 1-49 0,2 2-78 0</inkml:trace>
  <inkml:trace contextRef="#ctx0" brushRef="#br0" timeOffset="9759.0296">31369 12207 475 0,'0'0'53'0,"0"0"-20"0,0 0-12 0,0 0-9 15,0 0-6-15,0 0-3 0,0 0-2 16,12-78-1-16,-6 74-1 0,3 0-1 16,0 0 0-16,2 4 0 0,4 0 0 15,-3 0 1-15,1 5-2 0,-1 2 1 16,-4 4 1-16,1 3 0 0,1 3 0 0,-4-5 1 16,-2 3-1-16,-1 2 1 0,-1 1 0 15,-2 4-2-15,0 0 2 0,-2-2-1 16,-4-1 1-16,-1 0 0 15,-3-1 1-15,1 1 1 0,-2-2 0 0,-1 1-2 16,2-1 1-16,1-6-1 0,5-4 1 16,-2 2-1-16,5-4-1 0,-1 0 5 15,1 0-5-15,1 0 4 0,0 1-3 16,0 2-2-16,3-1 2 0,7-3-1 16,4 0-1-16,4-4-1 0,2 0-4 0,2 0-1 15,-2-2-2-15,-1-4-7 0,1-1 3 16,-1-2-5-16,0-2 3 0,-1 0 5 15,0-1 3-15,0 2 5 16,-3-5 1-16,1 4 1 0,-3-5 0 0,0 1 0 16,-1-1 1-16,-1-1 0 0,-4 0 1 0,-1 4 1 15,0 1 3-15,-3-3-1 16,0 3 4-16,2-4 1 0,-3 7 1 16,-1-2 2-16,2 1 1 0,-3 5 2 15,2 0 0-15,-2 5-1 0,0-6 0 0,0 2-3 16,0-2-1-16,0 1-2 0,0 5 0 15,0-2-3-15,0 2-1 0,0-1-2 16,0 1-1-16,0-2-1 0,0 2 0 16,0 0-1-16,-5 0 1 0,-2 3 0 15,-2 7 0-15,1-2 0 0,0 5 0 0,0-1-1 16,4-3 1-16,-2 5-1 0,1-3 2 16,2 0-2-16,2-1 0 15,-1 2 0-15,2-1 0 0,0-1 0 16,2 5 2-16,5-2-1 0,3 1 0 0,3-2 0 15,0-4 0-15,5-1 0 0,-1-1 0 16,3-2-1-16,2 2 0 0,-2 0 1 16,3 0 0-16,0 1 5 0,-2 0-5 15,1 1 5-15,-7-2-7 0,-2 0 1 16,-4-1-1-16,-2 0-1 0,0 1 1 0,-5 4 2 16,-2 2-4-16,-2 1 1 0,-12 4-4 15,-2-3-12-15,-7-4-7 0,-4-2-33 16,1-3-39-16,-3-5-59 0,2 0-101 15</inkml:trace>
  <inkml:trace contextRef="#ctx0" brushRef="#br0" timeOffset="9943.9317">31716 12223 517 0,'0'0'33'0,"0"0"-15"0,0 0-9 16,0 0-7-16,0 0-4 0,77-82-2 16,-54 75-2-16,2 2-13 0,1 3-26 0,0 0-44 15,0 2-59-15,-2 0-108 16</inkml:trace>
  <inkml:trace contextRef="#ctx0" brushRef="#br0" timeOffset="10591.5605">32266 12283 618 0,'0'0'43'16,"0"0"-14"-16,0 0-11 0,0 0-11 15,0 0-5-15,0 0-4 16,0 0 0-16,0 0 1 0,0 0-1 0,0 0 0 15,-45 59-2-15,42-36 2 0,0-1 0 16,0 1 1-16,3-6 0 0,0 0-1 16,0 1 1-16,0-6 1 0,0 6-2 15,0-7 2-15,0-5-4 0,0 0 2 16,0-6 1-16,0 0 3 0,0 0 1 0,2 0 0 16,-2 0 0-16,1 0-4 0,1-14 3 15,1-5-2-15,-2-9 3 0,1 1 0 16,-1 0-1-16,-1-2 1 0,2 1-1 15,-1 9 0-15,0-1 1 0,-1 6 0 16,0 1-2-16,3 1 1 0,-3 6-2 16,0 0 0-16,0 6-2 0,0-2-1 15,0 2-1-15,7 0 1 0,4 3 1 16,6 8-2-16,3 4 1 0,0 2-1 16,2 1 1-16,-2 0-4 0,3 0-2 0,0 0-4 15,1-1-4-15,-1-2-4 0,4 0-2 16,2-2-7-16,0-1-4 0,-1-3-16 15,-10-2-1-15,0 0 2 0,-7-3-4 16,-6-3 18-16,0 2-1 0,-5-3 14 16,3 0 9-16,0-1 10 0,-1-8 8 15,-1-9 9-15,-1-1 10 0,-1-6-1 0,-4-3 14 16,-2-2-3-16,-3 0 8 16,-2 0 2-16,-1-3-8 0,-4 1 6 15,1 4-9-15,0 3 2 0,2 4-4 0,1 6-3 16,6 8-7-16,4 3-7 0,3 4-4 15,0-1-6-15,0 1-3 0,0 0-2 16,0 1 1-16,0 14 0 0,4 7 0 16,3 10-1-16,3 1 1 0,-1 1-2 15,1 0 1-15,-1 1-3 0,1 0-3 0,-3-2-18 16,-2 2-31-16,-5-3-107 16,-2 3-141-16</inkml:trace>
  <inkml:trace contextRef="#ctx0" brushRef="#br0" timeOffset="12374.5224">28549 10965 68 0,'0'0'19'0,"0"0"-3"15,0 0-6-15,0 0-1 0,0 0-2 16,0 0 5-16,0 0 4 0,0 0 9 15,0 0 7-15,-11 0 3 0,11 0 4 16,-2 0 0-16,2 0-1 0,-1-1-3 0,1 1-4 16,-3 0-4-16,2-2-3 15,1 1 0-15,-2-2-2 0,-1-2-4 16,0-1-1-16,-1-5-3 0,0-6-3 16,1 1-3-16,-2-7-1 0,2 0 2 0,1 1 0 15,-1-1 2-15,0-2 0 0,0 0-2 16,0-2-1-16,-1-3-1 0,-2 0-3 15,0-2 1-15,-4-1-2 0,1-2-3 16,1-1 0-16,-5-2-4 0,3-2 4 16,-1 1 1-16,0-1-1 0,4 1 1 15,-1-4-2-15,4 1 1 0,2-1-2 0,0 1 1 16,2 4 0-16,0 4 0 16,2 4 0-16,3 5 1 0,-2 7-1 15,1-2 2-15,-1 11-2 0,-1-4 0 0,1 1 0 16,-3 6 0-16,1-5 0 0,1 7 0 15,-1-2 1-15,0 1-1 0,-1 5-1 16,0-2 1-16,0-2 1 0,0-2 0 16,0 0-2-16,0 1 1 0,0 5 1 15,0-6 0-15,0 1 0 0,0 0 3 0,0 0-5 16,0 5 2-16,0-1 0 16,0 1 0-16,0-2 0 0,-1 0 2 15,1 1-2-15,0-1 0 0,0 1 0 16,0-1-6-16,0 1 6 0,0 0-5 0,0-1 6 15,0 1-1-15,0-1 0 0,0 0 0 16,0 2 0-16,0-3 1 0,0 2-1 16,0 0 0-16,0-1 0 0,0 0 0 15,0 1 0-15,0-1 1 0,0 1-2 16,0-1 3-16,0 1-1 0,0-1-1 0,0 0 1 16,0 1-1-16,0 0 0 0,0 0 0 15,0-1 0-15,0 0 0 0,0 1 1 16,0-1-2-16,0 1 2 15,0-1-1-15,0 0 0 0,0 2 1 0,0-1-2 16,0 1-1-16,0-2 1 0,0 2-1 16,0-1-1-16,0 1 1 0,0 0-1 15,0 0 1-15,0 0 0 0,-1 0 5 16,-2 12-5-16,0 5 6 0,-2 4-4 16,-1-2-1-16,0 2 1 0,-2-2-1 0,1 2 1 15,1 0-2-15,0-1 2 0,2-4-1 16,-2-2 1-16,3-3-1 0,0-1 1 15,0 0 0-15,2-5-1 0,1 1-1 16,0-6 1-16,-1 0 1 0,1 0-1 16,0 1 3-16,0 1-2 0,0-1 2 0,0 1 1 15,0-1 0-15,0 0 0 0,0-1 0 16,0 0-1-16,0 0-1 16,0 0 0-16,0 0-1 0,0-7 1 15,0-5-1-15,0-6 0 0,1 5 2 0,0-6-2 16,1-1 1-16,-1 1-1 0,2-8 1 15,0 1-2-15,0 0-3 0,1 1 4 16,-2-2-4-16,1 4 4 0,-2 6 1 16,0 1-1-16,-1 4 0 0,0-2 0 15,2 2 1-15,-2 6-1 0,0 0 0 0,0 6 0 16,0-2 0-16,0 2 0 0,0-1-1 16,1-1-2-16,-1 1 0 15,0-1 0-15,0 2 0 0,0-1 2 16,2 1-1-16,1 0 2 0,-2 1 0 0,4 8 0 15,-1-1 0-15,1 3 0 0,0 4 0 16,-1 0 1-16,1 5 4 0,-1 0-4 16,1-2 4-16,-1 2-5 0,1-3-1 15,0 1 1-15,-1-3-1 0,1-1 1 16,0 2 0-16,1-1 0 0,3 4-1 0,-4-1 1 16,3-2 0-16,-2-4 0 0,1 1 0 15,-3-4 0-15,-1-1-2 0,1 2 2 16,-2-5 0-16,2 2-1 15,-2-3-1-15,-1 1 1 0,1 0-1 0,-2-5 1 16,0 0 1-16,0 0 0 0,0 1 1 16,0 0 0-16,0-1 1 0,0 2-1 15,-6 0-1-15,-6-2 1 0,-1 0-1 16,-1 0 0-16,-8 0-1 0,0 0-1 16,-5 3-3-16,2 1-4 0,-2 3-4 0,1 5-13 15,0 1-24-15,4 5-40 0,5 2-61 16,2 3-117-16</inkml:trace>
  <inkml:trace contextRef="#ctx0" brushRef="#br0" timeOffset="13590.8371">29343 9906 359 0,'0'0'62'0,"0"0"-14"0,0 0-15 15,0 0-7-15,0 0-9 0,0 0-4 16,0 0-9-16,0 0 1 0,0 0-9 16,-10-37 4-16,10 31-1 0,0 0 0 0,3-3-2 15,1 6 1-15,4-2-1 0,0 0 1 16,4 3-1-16,-2 0-1 0,0 2-1 15,3 0-2-15,-4 0 6 16,3 6-2-16,-6 0 3 0,3 6 0 0,-1-1-3 16,-5-2 6-16,-1 6-3 0,-2 2 2 0,0 1 0 15,-4 5 1-15,-6-2-1 16,-3 0 0-16,-2-1 0 0,0 0 0 16,-1-1-1-16,-2-1 1 0,4 0-1 15,-2-3 0-15,6-4 3 0,1-3-3 0,3-1 1 16,2-4-2-16,1 0-1 0,3-3 1 15,0 0-1-15,0 0 1 0,0 1 1 16,0-1 2-16,0 0 1 0,5 0-1 16,10 0-2-16,7 0 1 0,7-5-6 15,-3-5-2-15,3 3-9 0,-2-3-17 0,1 3-29 16,-1 1-30-16,-2 0-40 0,-1 2-43 16</inkml:trace>
  <inkml:trace contextRef="#ctx0" brushRef="#br0" timeOffset="14082.2665">29650 9883 424 0,'0'0'54'0,"0"0"-9"0,0 0-22 16,0 0-2-16,0 0-8 0,0 0-4 16,0 0-3-16,0 0-4 0,0 0 0 15,-13-55-2-15,13 50-1 0,0 1-1 16,3-2 1-16,4 0 0 0,-4 5-1 16,7-2 0-16,-4 3 1 0,7 0-1 0,3 0 2 15,-5 0-1-15,4 0 0 0,0 4 1 16,0 2 0-16,2 2-2 0,-2 1 8 15,-1 0-6-15,-5-1 3 0,-2 2-3 16,-2-2-2-16,-4 2 2 0,1 7 0 16,-2-1 1-16,-6 5 2 0,-4-2-2 15,-5-2 2-15,1 1-1 0,-4-2 0 16,2-2-1-16,-1 1 0 0,5-6 1 16,1 1-1-16,5-4 0 0,3-3-1 15,0-1 0-15,3-2-2 0,0 0 2 0,0 0 0 16,0 0 2-16,0 0 0 0,0 4 1 15,5-3 0-15,8 1-2 0,6-2 1 16,2 0-2-16,8-3-2 0,-3-3 0 16,-1 0-2-16,-1-2-4 0,1 2-1 15,-2-1-12-15,0 2-16 0,-7 0-21 0,1 1-34 16,-1 2-23-16,-3 1-50 0</inkml:trace>
  <inkml:trace contextRef="#ctx0" brushRef="#br0" timeOffset="15130.3305">30059 9828 312 0,'0'0'60'0,"0"0"-12"0,0 0-12 16,0 0-12-16,0 0-6 0,0 0-4 15,0 0-4-15,0 0-4 0,0 0-4 16,3-71-2-16,3 65 0 0,2 1 0 16,0 2-1-16,0 0 0 0,1 2-1 0,3 1-1 15,-1 0 0-15,6 0 0 0,-3 6 1 16,3 5-1-16,-5-1 1 16,-4-1-2-16,-1 3 3 0,-2 2-1 15,-2-4 2-15,-3 9 4 0,0-1-1 0,-2 0 3 16,-8 6-3-16,0-4 0 0,-2-1 0 15,-2-4 0-15,1-2-2 0,3-3 1 16,-2-2 2-16,6-3-2 0,3-2-1 16,1 0 1-16,2-3-2 0,-2 0 0 15,2 0-2-15,-1 0 1 0,1 0 0 0,-2 1 1 16,2 1 1-16,0 3-1 0,7 0 0 16,4-3 0-16,6 2-2 0,2-4-3 15,1 0-6-15,7-2-6 16,-2-2-7-16,-3-3-5 0,1 1-5 0,0 0-9 15,0-1-3-15,-2-3-3 0,0 3 0 16,-1-4 5-16,-4 2 7 0,0-2 6 16,-6 3 4-16,1-2 16 0,-2-2 0 15,-1 0 6-15,1-5 3 0,-4 7-1 16,2-4 5-16,-4 3 0 0,0 1 4 0,0-1 1 16,-1 1 6-16,1-1 8 15,-3 6 10-15,1 1 6 0,-1-2 5 0,0 0-5 16,0-1 2-16,0 3-3 15,0 0 1-15,0-1-1 0,-1 0-6 0,-1 2-4 16,2 3-4-16,0-1-3 0,-3-2-4 16,0 0-2-16,0-1-4 0,0 1-4 15,3 3-1-15,-1-1 0 0,1 1-4 16,-2 0 0-16,0-1-2 0,0 1 1 16,1 0 0-16,0 0 1 0,-1 0 0 0,1 0 0 15,-1 0 0-15,1 0 1 0,-1 0 0 16,1 0-1-16,-1 0 0 0,2 0 0 15,-1 0 0-15,1 0 0 0,-2 1 2 16,2 0-2-16,-1 1 1 0,1-1-1 16,-2 1 0-16,2 0 0 0,-3 2 0 0,1 1 0 15,0-1 1-15,-2 6 0 16,3-5-1-16,-2 7 2 0,1-2 0 16,1 0-1-16,1 3 2 0,0-3 3 15,0 2-4-15,0-4 5 0,4 7-4 0,6-4 0 16,0 2 2-16,5-3-4 0,2-3 2 15,3-2-2-15,2-1 1 0,3-2 1 16,4-2 0-16,-2 2 0 0,0-2 0 16,-1 1-3-16,-9 0-2 0,0 2 1 15,-9-1 0-15,-3-2-2 0,5 3 0 0,-7 0 1 16,0-2-2-16,-3 8 2 0,-3-1 1 16,-12 4 0-16,-8 3-6 15,-2 0-3-15,-5-4-12 0,0 0-19 16,-2 1-35-16,-1-3-48 0,-2 2-50 0</inkml:trace>
  <inkml:trace contextRef="#ctx0" brushRef="#br0" timeOffset="15335.7139">30460 9745 498 0,'0'0'40'0,"0"0"-19"16,0 0-12-16,0 0-8 15,0 0-6-15,34-78-4 0,-12 69-9 16,3 3-32-16,2 3-56 0,1 0-87 16</inkml:trace>
  <inkml:trace contextRef="#ctx0" brushRef="#br0" timeOffset="16090.6051">31040 9800 631 0,'0'0'37'0,"0"0"-9"0,0 0-6 15,0 0-8-15,0 0-8 0,0 0-3 0,0 0-6 16,0 0-1-16,0 0 1 0,-11-10 1 16,11 10 0-16,0 11 3 0,8 6 2 15,-1 4-3-15,2 0 3 16,-1-1-5-16,-4-5 0 0,2-2 0 0,-3-3 1 15,-1-5 0-15,2 4-1 0,-2-5 1 16,-1 0 1-16,1 1 1 0,-2-5 2 16,0 0 0-16,0 0 0 0,0 0 0 15,0 0-1-15,0-10 0 0,-2-7 0 16,-4-4-2-16,0-2-4 0,2 0 4 0,0 2-4 16,-2-1 4-16,3 1 2 0,0 7-3 15,2-3 2-15,-1 6 0 0,1 5-1 16,1 0 1-16,0 6-1 0,-2-2-1 15,2 2 0-15,0-6-2 0,0 2 0 16,0-1 1-16,6 0 0 0,8 5-1 16,4 0 1-16,7 8 0 0,-1 4-1 15,1 2 1-15,-3 1-1 0,4 0 0 16,-1 2-1-16,3-1 1 0,-1 1 0 16,1-2-6-16,-1 1-2 0,-3-4-7 0,-1-2-4 15,-2-1-3-15,-6-3 0 0,1-2 0 16,-6-3 4-16,1-1 7 0,2 0-5 15,1-3-4-15,1-6 5 0,-2-2 0 16,-3 2 7-16,-4-4 9 0,-3-4-2 16,-1 4 7-16,-1-9 1 0,-1 1 2 15,0-2 1-15,-6-5 2 0,-1 1 4 16,0 1 1-16,1 2 8 0,0 3 3 16,2 4 2-16,-1 2 0 0,2 6-3 15,2 3-1-15,-3-3-4 0,3 4-2 0,-1 0-5 16,1 2-4-16,1 3-7 0,0-1-1 15,0 1-1-15,0 0 1 0,0 3 0 16,0 14 1-16,0 7-1 0,0 7 0 16,3-1 1-16,1 0-1 0,-2 0-1 15,3 0 0-15,-2 0-5 0,0 0-4 0,1-1-14 16,-1 1-38-16,-1 1-102 0,-2 0-135 16</inkml:trace>
  <inkml:trace contextRef="#ctx0" brushRef="#br0" timeOffset="18182.7464">26947 9818 420 0,'0'0'63'0,"0"0"-18"16,0 0-17-16,0 0-9 0,0 0-5 15,0 0-6-15,0 0-3 0,0 0-3 0,0 0-2 16,-10-14 2-16,17 8-2 0,11-2 1 16,9-1 1-16,8-3-2 15,4 0 0-15,3 0 1 0,0 0-2 0,0 0 1 16,0-1-2-16,-3 3-5 0,0-1 1 15,-5 3-3-15,-2 1-3 0,-1-1-7 16,-4 4-13-16,-8 0-21 0,0 2-20 16,-9 0-21-16,-6 2-3 0,3 0-1 15,-7 2-9-15</inkml:trace>
  <inkml:trace contextRef="#ctx0" brushRef="#br0" timeOffset="18414.9918">27280 9766 312 0,'0'0'67'0,"0"0"-12"16,0 0-6-16,0 0-8 0,0 0-8 15,0 0-7-15,0 0-7 0,0 0-8 16,0 0-7-16,-28-21-4 0,28 21-2 16,0 0 0-16,0 0 2 0,0 13 0 0,9 7 1 15,2 8 4-15,0-1-5 0,-1 0 4 16,3 0-5-16,-2 1-3 0,1-1-1 15,2-2-5-15,-2-2-2 0,2 0-14 16,1-1-25-16,-2-2-53 0,0-2-68 16</inkml:trace>
  <inkml:trace contextRef="#ctx0" brushRef="#br0" timeOffset="19644.0143">27566 10019 436 0,'0'0'59'15,"0"0"-14"-15,0 0-14 0,0 0-8 16,0 0-8-16,0 0-6 0,0 0-3 16,0 0-3-16,0 0-3 0,0 0-2 0,-21-34-1 15,21 32-1-15,-2 2 2 16,2 0 0-16,-1 0 1 0,1 0 1 16,-2 6 0-16,1 6 0 0,-1 6 1 15,1-7-2-15,-1 9 2 0,1-3-1 0,1-5 0 16,-2 6-1-16,1-7 1 0,1-6 0 15,-2 6-1-15,2-4 1 0,0-2 0 16,0 2 0-16,0-7 1 0,0 0-1 16,0 0 0-16,0 1 1 0,0 1 0 15,0-1 1-15,0 1 1 0,0-1-1 0,0 0 3 16,0 1 1-16,0 0 0 0,0-2 1 16,0 0-2-16,0 1-1 15,0-1-2-15,0 0-1 0,0 0 1 0,0 0-2 16,0 0 0-16,0 0 0 0,0-1 0 15,0-1 0-15,0 0 1 0,0 1-1 16,0-6 0-16,0 0 0 0,0 2 0 16,0-8 2-16,0 8-2 0,-1 0 1 15,-1-6-1-15,2 4 0 0,-1-4 0 16,0-1 0-16,-1 1 1 0,1 1 0 0,1-3-2 16,-2 3 2-16,2-1-1 0,0-1 0 15,0 6 0-15,0-5 0 0,0 7 0 16,0-2-1-16,0-4 0 0,2 5-2 15,-1 2-1-15,3-5 1 0,1 5 0 16,4-4 0-16,1 3 2 0,0 0-1 0,2 0 1 16,0 2 0-16,0 0-1 15,0 0-1-15,1 2 1 0,-3 0 0 16,3 0-1-16,-5 0 1 0,1 0 0 16,-4 0-1-16,3 5 1 0,-5-1-1 0,1 1 2 15,1 2-1-15,-4-3 1 0,1 7 0 16,-2-6 1-16,0 8-1 0,0 3 1 15,-8 1 1-15,-2 3-1 0,0-4 1 16,1-3-1-16,1-3 1 0,1-2-1 16,4-5 0-16,0 2 1 0,3-5-2 0,0 0 3 15,0 0-1-15,0 0 0 16,0 0 2-16,-2 1-2 0,2 0-1 16,0-1 1-16,0 0-1 0,0 2-1 15,0-2 0-15,0 0-1 0,5 0 0 0,6-2 0 16,-1 0 0-16,2 0-1 0,5 2 2 15,-5 0-1-15,5 0 0 0,-2 0-1 16,-5 2 0-16,4 3 2 0,-6-2-1 16,0 4 0-16,-1-2 1 0,-4-1 0 15,3 4-1-15,-4-3 1 0,-2 5-1 0,0 2 1 16,-2 3 0-16,-7 1 1 0,-5 1 0 16,-2-4 0-16,-3 1 0 15,-1-1 0-15,0-3-2 0,-2-2-1 16,6-2-3-16,5-3-8 0,0-3-9 0,6 0-34 15,-7 0-53-15,2 0-59 0</inkml:trace>
  <inkml:trace contextRef="#ctx0" brushRef="#br0" timeOffset="20418.6143">27909 9953 453 0,'0'0'64'0,"0"0"-19"0,0 0-10 16,0 0-9-16,0 0-6 0,0 0-7 15,0 0-4-15,0 0-5 0,0 0-4 16,0 0-2-16,-21-18-1 16,21 18 0-16,0 1 3 0,0 10 0 0,0 7 2 15,0 3-4-15,0 1 1 0,3 2-1 0,2-1 1 16,-1 0-1-16,1-1-1 0,-1-3 0 16,-1-3-1-16,1-1 0 15,2-2 1-15,-3-2 0 0,0-2 0 16,-1-2-1-16,0-1 1 0,-1-3 2 0,2 1 2 15,-3-4 2-15,0 0 2 0,0 0-2 16,2 0-1-16,-2-4-2 0,0-9 1 16,0-3 0-16,0-1 0 0,0 0 2 15,-2 0-2-15,-4 3 0 0,2-3 0 16,-3-4 0-16,1 7-1 0,0 0 1 0,4 5 1 16,-1-2-1-16,-2 0 1 0,2 3 0 15,0-3-1-15,2 7 0 0,1-7-1 16,0 5 0-16,0-5-2 0,0 1 1 15,0 0-1-15,7 1 0 0,5 0 1 16,-1 2-1-16,5 3 0 0,3 3 0 16,0 1-1-16,6 3 1 0,-5 8 0 15,-3 1 0-15,0 2 0 0,-3 1 0 16,-3 2-1-16,-4 1 3 0,-2-5-1 16,-2 5 1-16,-3 0 0 0,0-1 0 0,0 6 1 15,-9-3 0-15,-4 0 1 0,-2 0-1 16,-6-1 0-16,-3 1-1 0,-2-2 0 15,0-1-1-15,-1-2 0 0,2-1-6 16,2-3-9-16,7-4-34 0,1 1-59 16,6-2-112-16</inkml:trace>
  <inkml:trace contextRef="#ctx0" brushRef="#br0" timeOffset="95595.0471">21880 8359 182 0,'0'0'40'16,"0"0"-7"-16,0 0-11 0,0 0-10 0,0 0-3 16,0 0-5-16,0 0 1 15,0 0 0-15,0 0-3 0,0 0-1 16,-14-46-7-16,12 45-4 0,2-1-3 15,0 1-2-15,0-1 1 0,0 2 3 0,0-1 2 16,0 1 4-16,2-2 1 0,4 1 3 16,6-1 3-16,-1 2 0 0,-1 0 1 15,1 0-2-15,-2 0-2 0,0 0-2 16,-2 5-4-16,1-1-1 0,-5-2 1 16,2 4 0-16,-2-2 4 0,0 4 2 0,1 1 3 15,-4 2 4-15,0-1-3 16,0 0 3-16,-4 0-3 0,-1-2 3 15,-1 1 1-15,3-6 4 0,2 1 6 16,-3-2 2-16,-2-1-3 0,-4 1-2 0,0 1-3 16,-5-3 1-16,-1-1 3 0,5-4 2 15,-4-4-4-15,4-1-1 0,5 2-4 16,-1-7-2-16,4 5-2 0,0-2-3 16,3-6-1-16,0 0-2 0,0-3-1 15,7 3-1-15,2 1 2 0,5 3-3 0,1 3 0 16,2 2 2-16,-5 3 0 0,5 3 3 15,-1 2 1-15,-3-1-1 0,4 2 0 16,2 0-2-16,-7 0 1 16,4 3-2-16,-6 2 1 0,-3-1-3 0,1 2 2 15,-3 0 1-15,1 2 2 0,-6 3 2 16,0 2 4-16,-2 2-1 0,-8 4 1 16,-4-4 0-16,-1-2 0 0,-4-2 3 15,8-4-1-15,-5-2 1 0,0 0-2 16,3-4-2-16,-6 1 0 0,6-2-2 0,3 0 4 15,-3 0 1-15,9 0-3 0,0 0-2 16,1-3-4-16,1-2-6 0,2-5-2 16,0-3-1-16,3 1-3 0,10-1 2 15,1 2-4-15,5 2-8 0,0 3-5 16,3 2-12-16,-6 0-8 0,2 4-9 16,3 0-6-16,-2 2-12 0</inkml:trace>
  <inkml:trace contextRef="#ctx0" brushRef="#br0" timeOffset="97958.7563">22002 8570 79 0,'0'0'31'0,"0"0"3"15,0 0 6-15,0 0 1 0,0 0-8 16,0 0-9-16,0 0-11 0,0 0 0 0,0 0-1 15,0 0-1-15,-24-53-2 0,24 53-5 16,-1-2-2-16,1 2-2 0,0 0 2 16,-2-1-1-16,2 1-1 0,0-1-1 15,-2 1-2-15,2-2-1 0,0 2-4 16,0 0 1-16,0 0 5 0,0 0 1 0,0 0 8 16,0 3-4-16,0 10 0 0,0 7 1 15,0 5-3-15,0 2 1 16,2 0-1-16,0 4 3 0,-1 4-2 15,-1 4 4-15,0 6-3 0,0 5 1 0,0 2-2 16,0-2-3-16,0-6 0 0,0-4 2 16,0-5 3-16,0-4 11 0,0 1 2 15,0-2-2-15,0 2 2 0,0 2-11 16,0-1 2-16,0 0-3 0,0 3 1 16,0-1 0-16,0 1-1 0,2 3-1 0,1 3-3 15,0 0-1-15,-2 2-1 0,2 0 1 16,-2 2-1-16,1-4 1 0,-1-2-2 15,-1-5 1-15,2-4-1 16,-1-4 2-16,-1-8 3 0,2 1-1 0,-1-4 0 16,1-4-2-16,-1 0-1 0,2-1 0 15,-2-5 1-15,-1-1 0 0,2 1 0 16,-2-1 0-16,1 0-1 0,-1-1 1 16,2 1 0-16,-2 0 0 0,0 1 0 15,0-1 0-15,1 0-1 0,-1-5-1 0,0 5-2 16,0 1 0-16,0 0 0 0,2 1-2 15,-2-3 0-15,0 2 0 0,0 1-2 16,1-1-2-16,-1-6-1 0,0 0 0 16,0 0 1-16,0 1-1 0,1 0 2 15,-1 0 0-15,0 1-15 0,2-2-24 16,-2 2-20-16,1-2-15 0,-1 0-21 16</inkml:trace>
  <inkml:trace contextRef="#ctx0" brushRef="#br0" timeOffset="99786.4938">21908 9749 126 0,'0'0'36'0,"0"0"-3"0,0 0-4 16,0 0-4-16,0 0-6 0,0 0-1 0,0 0-1 15,0 0 2-15,0 0 1 0,-22-23-2 16,22 22-3-16,-2 1-1 0,2-1-4 15,-1 1-4-15,1-2-4 16,-3 2-2-16,3-1-7 0,-1 1 3 0,1 0-1 16,0 0 2-16,0 0 5 0,0 12-1 15,0 3-1-15,4 6 1 0,0 0 3 16,2 5 3-16,0 5 1 0,1 2-2 16,2 2-1-16,-4 0-5 0,1 0 2 15,-1-3 1-15,-1-2 0 0,1-1 0 0,-1-4-2 16,0 0 1-16,-1-8 0 0,0-2 0 15,0-3 0-15,-2-1-1 0,2-2 2 16,-1-3-1-16,-1-2 1 0,-1-4 1 16,0 0-1-16,0 0 2 0,0 1 3 15,2 1 3-15,-2 0 2 0,0-1 3 16,1 1-4-16,-1-2-4 0,0 0-1 16,1 0-5-16,-1 0-1 0,0 0 0 15,2-2 0-15,-2-4 0 0,1-6 2 16,1-5-2-16,2 2 2 0,0-8-4 0,1 1-2 15,0-3 2-15,1 0 0 0,0-1 0 16,1-2 0-16,-1 1-2 16,0 2 1-16,-2-1-1 0,2 0-4 0,0 1 4 15,-2 3-2-15,-1 5 4 0,1 1 0 16,1-1-1-16,-2 6-1 0,2-6 0 16,2 2-1-16,-2 5 2 0,1-6 1 15,1 4-2-15,-3 3 0 0,5-3-1 0,-5 4 3 16,2 1 0-16,-2-1 3 15,-1 5-2-15,2-4 2 0,-2 3 0 0,-2 0 1 16,3 1 1-16,-4 3-3 0,0-2 3 16,0 2-1-16,0-4-1 0,0-3 1 15,0 3-1-15,-5-2-2 0,0 5 1 16,-5-3-1-16,-2 1 0 0,-2 2 2 16,-8 1 0-16,3 0-1 0,-1 0 2 0,0 0-2 15,1 0 1-15,5 0-1 0,-7 0 2 16,7 0-2-16,1 0-2 0,0 0-2 15,7 0-1-15,0 0-10 16,2 0-29-16,1 0-54 0,0 3-76 0</inkml:trace>
  <inkml:trace contextRef="#ctx0" brushRef="#br0" timeOffset="100976.5459">22246 9863 350 0,'0'0'55'16,"0"0"-10"-16,0 0-12 0,0 0-7 16,0 0-7-16,0 0-4 0,0 0-2 15,0 0-4-15,0 0-4 0,0 0-5 0,-42-42-1 16,42 37 0-16,4-1 0 0,12-1-1 15,6-3 4-15,8 3-2 0,5-1 2 16,4 1-1-16,2-3-1 0,-2 3-2 16,-1-1-4-16,-1 1 0 0,-4 2-2 15,-1 0-3-15,-2 4-2 0,-2-1-9 16,-8 2-14-16,-1 0-18 0,-9 0-23 16,1 3-17-16,-2 4-25 0</inkml:trace>
  <inkml:trace contextRef="#ctx0" brushRef="#br0" timeOffset="101238.1946">22437 9862 412 0,'0'0'61'0,"0"0"-10"16,0 0-14-16,0 0-12 0,0 0-11 15,0 0-5-15,0 0-7 0,0 0-5 0,0 0-1 16,0 0 1-16,-26-20 5 0,26 36-2 16,3 8 4-16,2 9-5 0,1 0-1 15,-1 1 1-15,-2 2-3 0,1 1 1 16,-1 0-3-16,-2 0-1 0,1 1-3 16,0-2-6-16,0-1-21 0,1-1-23 0,0-6-33 15,3-2-29-15,-2-8-32 0</inkml:trace>
  <inkml:trace contextRef="#ctx0" brushRef="#br0" timeOffset="102053.8121">22673 10003 412 0,'0'0'60'0,"0"0"-16"15,0 0-14-15,0 0-14 0,0 0-10 16,0 0-9-16,0 0 0 0,0 0 2 16,0 0 1-16,-5 0-2 0,1 21 0 15,-2 6 0-15,0 3 0 0,-1 1 2 16,1 1-1-16,0 0 1 0,1-2-1 16,0-1 0-16,0-4-2 0,2-7 2 15,1-2-1-15,1-5 2 0,-1-5-1 16,2 0 1-16,0-6 0 0,-1 0 2 0,1 0 0 15,0 2 4-15,0-1-3 0,0 1 2 16,-1-2-4-16,1 1 1 0,0-1 2 16,0 0-2-16,0-6 0 0,0-4 0 15,0-1 1-15,1-2-2 0,2 3 1 16,0-1 0-16,0-1-1 0,1 2 1 0,-1-2 0 16,0 1-1-16,0 0 1 15,-1 1-1-15,1-1 2 0,-1 5-2 16,-1-5 1-16,-1 5 1 0,0 0 0 15,0-7 1-15,0 6-1 0,0-5 1 0,0 0 0 16,0 1-1-16,0-1 0 0,0 1-2 16,0-2 1-16,0 1-2 0,0-5 0 15,0 7-2-15,6-6 1 0,1 5-1 16,-1 2 0-16,4-1-1 0,-4 4 0 16,4 1 0-16,0 1-2 0,0 2 0 0,8 2 0 15,-2 0 0-15,2 5 0 0,-1 5 0 16,-3-1 1-16,-2 5 2 15,-1 2-1-15,-4 0 1 0,-2 4 0 16,-4 3 2-16,-1 0-1 0,0-1 2 0,-7 1-1 16,-2-4 0-16,-2 0 1 0,2-7 1 15,0-1 0-15,1-4 1 0,0-2 0 16,-1 1 1-16,5-4 0 0,1 1 0 16,3-3 0-16,-1 0-2 0,1 0 1 15,-7 0-2-15,2 0-1 0,1-2-1 0,0 1 0 16,4 1-2-16,0-7 1 0,0-1-2 15,7-5 1-15,3-2 1 0,1 7-2 16,1 2 2-16,4 0 0 16,-4 2 0-16,5 2 0 0,0 2 1 0,-5 0-1 15,5 0 1-15,2 0 1 0,-4 2 0 16,5 7-1-16,-6-2 1 0,-1 4-1 16,-6-2 1-16,-1 3-2 0,-6 3 2 15,0 1 0-15,-3 5 2 0,-8-1-2 16,-5-2 2-16,-3 1-1 0,-6-2 0 0,1 0 0 15,-2-2 0-15,1-1-1 0,5-3-1 16,3-4 0-16,8-4-2 0,0 2-10 16,4-4-33-16,0 1-61 0,2-1-54 15</inkml:trace>
  <inkml:trace contextRef="#ctx0" brushRef="#br0" timeOffset="102573.8148">23116 10150 542 0,'0'0'46'0,"0"0"-13"16,0 0-9-16,0 0-9 0,0 0-3 16,0 0-6-16,0 0-3 0,0 0-4 0,0 0-1 15,0 0-1-15,-21-17 0 0,22 22 1 16,7 7 1-16,3 6 0 15,-2 2 0-15,-1 3 1 0,-2 1-2 0,1-1 1 16,-4 1-2-16,0-7 2 0,-1 1-4 16,-2-6 2-16,0 1-3 0,1-1 0 15,-1-6-5-15,0-1 2 0,0-5 4 16,0 0 3-16,0 0 3 0,0 0 0 16,0 0-1-16,-3-5 0 0,-5-9 1 15,-1-7 1-15,0-2-1 0,2-3 0 0,-2-1 2 16,4-2-1-16,-1-1 1 0,1 2 0 15,1 2 0-15,2 7-1 0,2-1 1 16,0 2-1-16,3 1 1 0,2 1-1 16,2 2-1-16,0 1-1 0,0 7 1 15,5-1 0-15,-3 2 0 0,5 4 0 16,4 1-1-16,0 0 1 0,4 1-1 16,-2 5-1-16,1 5 2 0,0 1-1 15,-2 2 0-15,1 0 1 0,-2 2-1 16,-1 0 1-16,-5 5-1 0,-1-1 1 0,-5 4-1 15,-5 2 1-15,-1 4-1 0,-7 2 0 16,-9 1-1-16,-6 1 1 0,-7-2-1 16,-4-4-1-16,-6-1-2 0,0 0-3 15,-3-7-19-15,-1-1-53 0,-2-4-113 16,2-1-111-16</inkml:trace>
  <inkml:trace contextRef="#ctx0" brushRef="#br0" timeOffset="104210.1116">21805 8150 60 0,'0'0'21'0,"0"0"1"0,0 0 0 16,0 0 1-16,0 0 0 0,0 0 2 16,0 0-2-16,0 0-3 0,0 0-4 15,-4-22-4-15,2 20-2 0,1 2-6 16,-1 0-1-16,-4 0-1 0,-4 0-1 16,-3 4 0-16,-4 4 0 0,1 2 1 15,-3 2-2-15,2 2 2 0,-2 1 0 0,-1 0 1 16,-2 2 0-16,-1 0-1 0,-3 1 2 15,0 1-1-15,0 1 1 0,-3 0 2 16,-1 0-2-16,-5 2 2 16,-4 3-3-16,-3-1-1 0,-6 2 3 0,-1 1-1 15,-2-1 1-15,-1 2 2 0,-1-1-3 16,1-2 3-16,0 0 1 0,3-1-1 16,2-3 0-16,3 1 0 0,5-2-5 15,4-2 0-15,0 2 1 0,3-1-3 16,0-1 1-16,1 0-1 0,-1 1 0 0,0 0 1 15,3 1 0-15,0 1-1 0,2 1 0 16,-2-1-1-16,1 1 0 0,-2 3 1 16,1-3-2-16,-1 3 0 0,-1-3 0 15,1 0 0-15,3-2 0 0,2-3 0 16,2-4 1-16,5-4 1 0,5-1 1 0,4-4-1 16,4-2 4-16,1 1-4 15,4-3 2-15,-2 0-2 0,2 0-2 16,-1 0-5-16,-1 0-4 0,1 0-3 15,-1 0-2-15,2 0-2 0,0 0-5 0,0 0-2 16,0 0-3-16,0-5-4 0,0 1 3 16,6-4-1-16,0 1 3 0,2-1 2 15,3-1 5-15,-5 2-1 0,5-3 2 16,-1 0 3-16,0-1-6 0,5-3 9 16</inkml:trace>
  <inkml:trace contextRef="#ctx0" brushRef="#br0" timeOffset="104839.0793">20515 8684 117 0,'0'0'46'0,"0"0"-2"0,0 0-5 0,0 0-8 16,0 0-10-16,0 0-5 0,0 0-6 15,0 0-3-15,0 0-1 0,2-12-6 16,-2 12 1-16,0 0-3 0,-5 0-3 16,-5 3 4-16,-6 7-3 0,-1 7 1 15,-2 0 4-15,2 3-3 0,-1 2 2 0,0 2 2 16,-3 2 1-16,-1 2 0 16,1-3-3-16,0 0-2 0,0-4 2 15,2 0 0-15,2-3 2 0,-2 1-2 16,3-4 1-16,-1 2-1 0,0-4 0 0,3 2 2 15,1-3-2-15,2-1 0 0,2-2 1 16,3-1 0-16,-4-2 0 0,0 5-1 16,3-6 0-16,-5 5 0 0,7-4 1 15,2-2-1-15,-3-1 0 0,3 1 1 16,0-2-1-16,0 1 0 0,3-3 2 0,-2 0-1 16,2 0 1-16,0 2 1 15,-1-2 1-15,1 0 2 0,-1 1 1 16,1-1-3-16,-2 0 1 0,2 2-2 15,0-2-2-15,0 0 1 0,0 0-2 0,0 0-2 16,0 0 1-16,0 0 1 0,4-3 0 16,7-3-1-16,2-2 2 0,1 1-2 15,6-3 0-15,-1 2-1 0,3 0-3 16,1-1 2-16,0-1-4 0,5 3 3 16,1-4 2-16,-2 2 1 0,2 0-3 0,-2 0 1 15,-1 2 1-15,-1 1-2 0,-9 1-1 16,1 0 2-16,-5 4-2 15,-2-2 3-15,2 0 3 0,-8 1-1 16,2 2 0-16,-6 0 0 0,0-1 1 0,0 1 2 16,1 0-2-16,1 0-2 0,-1 0-6 15,1-2-6-15,-2 2-7 0,0 0-13 16,1 0-12-16,-1-2-12 0,0 2-6 16,0 0-5-16</inkml:trace>
  <inkml:trace contextRef="#ctx0" brushRef="#br0" timeOffset="105338.1169">20406 8708 328 0,'0'0'83'0,"0"0"-18"16,0 0-15-16,0 0-15 0,0 0-10 16,0 0-10-16,0 0-4 0,0 0-7 15,0 0-5-15,0 0-3 0,-21-29-3 16,21 29 5-16,0 0 0 0,1 6 2 0,7 6-1 16,4 5 0-16,0 0-1 0,0 2 1 15,1 3 1-15,-3 2 1 16,3 1-1-16,-3-2 3 0,-1 0-6 15,0-1 1-15,-3-3-1 0,0-1 0 0,-1-4 5 16,-1 2 0-16,-1-7 0 0,-2-3 0 16,4 3-2-16,-4-4 0 0,2-1 1 15,-2 0 0-15,-1-4 0 0,0 0 2 16,0 0-1-16,0 2 2 0,2-1 0 16,-2-1-2-16,0 0-2 0,0 2-1 0,0-2-4 15,0 0-4-15,0 0-2 0,0 0-6 16,0 0-11-16,0 0-11 0,0-2-14 15,0 1-10-15,0-1-8 16,0 1 1-16,-2-1 3 0,2 1 7 0,-1 1 18 16,1-1 13-16,0 1 16 0,0 0 10 15,0 0 4-15,0 0-1 0,0 0 0 16,0 0 0-16,0 0 0 0,0 0-3 16,0 1-28-16</inkml:trace>
  <inkml:trace contextRef="#ctx0" brushRef="#br0" timeOffset="108670.11">18687 8781 462 0,'0'0'41'16,"0"0"-13"-16,0 0-5 0,0 0-8 15,0 0-8-15,0 0-4 0,0 0-4 16,0 0-1-16,0 0 1 0,0 0 1 0,30-86 2 16,-8 73 0-16,6-2-1 15,4 0-1-15,0-2-1 0,3 2-2 16,-1-1-1-16,0 2 1 0,1 0-2 15,0-1 2-15,-2 0-3 0,-1 0-18 0,-5 1-12 16,-6 5-26-16,-4 2-29 0,-4 6-17 16,-3 1-26-16</inkml:trace>
  <inkml:trace contextRef="#ctx0" brushRef="#br0" timeOffset="108912.3856">18927 8679 341 0,'0'0'64'0,"0"0"-9"0,0 0-9 16,0 0-14-16,0 0-12 0,0 0-10 15,0 0-7-15,0 0-7 0,0 0-2 16,0 0 2-16,-24-12 3 0,26 24 3 16,9 6 1-16,3 10-3 0,1-1 1 15,0 5 0-15,0 1-1 0,1 1-1 0,-2-1 1 16,2-1-4-16,-3-2-3 0,3-2-3 15,-1-2-3-15,-2-4-10 0,1-1-24 16,-4-7-53-16,3 0-65 0</inkml:trace>
  <inkml:trace contextRef="#ctx0" brushRef="#br0" timeOffset="110050.2737">19331 8781 84 0,'0'0'8'0,"0"0"-1"0,0 0 0 16,0 0 3-16,0 0 2 0,0 0 1 15,0 0-3-15,0 0 2 0,0 0 1 0,0 0-1 16,1-27-4-16,-1 20 1 0,0-3-3 15,0 4 2-15,0 0 4 0,0 1 3 16,0 5 5-16,0-6 2 0,0 0-2 16,0 0 0-16,0 1-2 0,0 5 0 15,0-2-1-15,0 2-2 0,0 0-3 16,0-2 1-16,0 1-2 0,0-1 0 16,0 0 1-16,0 1 0 0,0-1-1 15,0 1 1-15,0-1 1 0,0 1-1 0,0-1-2 16,0 0 0-16,0 1-4 0,0 0-3 15,0 1-1-15,0-3 0 0,0 3-2 16,0 0-1-16,0 0-1 0,0-2 0 16,0 2-1-16,-1-1 1 0,1 1 0 15,0-2 2-15,0 2 0 0,0 0 0 16,0 0 0-16,0 0 0 0,0 0 0 16,0 0 0-16,0 0 1 0,0 0-1 15,0 0 0-15,0 0 1 0,0 0-1 16,0 0 2-16,0 0-1 0,0 0 2 0,0 0 0 15,0 0 0-15,0 0 1 0,0 0-1 16,0 0 1-16,0 0-3 0,0 0 1 16,0 0-2-16,0 0 1 15,0 0 2-15,0 0-3 0,0 0 0 0,0 0 1 16,0 0-1-16,0 0 0 0,0 0 2 0,0 0-2 16,0-2 0-16,0 2 1 0,0 0-2 15,0 0 2-15,0 0 0 16,0-1 0-16,0 1 1 0,0 0-2 15,0 0-1-15,0 0 1 0,0 0-1 0,0 0 0 16,0 0 1-16,0 0-1 0,0 0 0 16,0 0 0-16,0 0 1 0,0 0-1 15,0 0 1-15,0 0 1 0,0 0-1 16,0 3 0-16,0 5 0 0,0 5-1 16,0 6-1-16,0-9-2 0,0 10 2 0,0 1 2 15,0 3 1-15,1 7 1 0,0 0 1 16,-1-1-2-16,2-10-2 0,-2 2 1 15,0-8 0-15,0-1 0 16,0 1 0-16,0-8 0 0,0 0 0 0,0-6 0 16,0 0 1-16,0 0 0 0,0 2 1 15,0-1 2-15,0 1 6 0,0-1 1 16,0 0 1-16,0-1-2 0,0 2-5 16,0-2-1-16,0-2-3 0,0-9 0 15,-2-1 2-15,1-8-2 0,-2 0 0 0,2 0 0 16,-1-1 0-16,2 3 0 0,-2 6 3 15,2-1 0-15,-2 1 0 0,2 6 0 16,0-6-2-16,0 6-1 0,0 0 0 16,0-5 0-16,0 5-1 0,0-4-1 15,0-5 1-15,0 5-3 0,7-5 2 16,-1 3-1-16,0 3 1 0,0 2-1 16,1 2 0-16,-2 3-3 0,6 1 1 15,5 1 0-15,0 4-2 0,4 8 2 16,-4 5 0-16,-1 5 2 0,2 0-1 0,-3 6-1 15,0-1-5-15,1 3-6 0,-4-1-10 16,1 0-18-16,-1-2-22 0,0-2-25 16,-4-9-22-16,-1-7-22 0</inkml:trace>
  <inkml:trace contextRef="#ctx0" brushRef="#br0" timeOffset="110267.8569">19293 8971 370 0,'0'0'40'15,"0"0"-17"-15,0 0-10 0,0 0-10 16,0 0-4-16,20-87-4 0,-2 67-2 16,1 2-2-16,4 0-6 0,3 0-6 0,1 0-3 15,0 1-16-15,4 0-3 0,-1 1-3 16,1-1-9-16,-3 2 8 15,3-2-7-15,-3 1-6 0</inkml:trace>
  <inkml:trace contextRef="#ctx0" brushRef="#br0" timeOffset="111050.8791">19724 8610 239 0,'0'0'56'0,"0"0"-11"16,0 0-12-16,0 0-8 0,0 0-8 15,0 0-3-15,0 0-9 0,0 0-3 16,0 0-4-16,0 0 1 0,-19-6 1 16,18 6 0-16,-1 0 4 0,2 0-2 15,-1 2 1-15,-1 5 2 0,2 2-2 16,0 2 3-16,0 1-3 0,0-4 1 16,0 3 0-16,2-3-2 0,1 4-3 15,-2-3 0-15,2 0 0 0,-1 2 0 16,-1-7 1-16,2 5 0 0,-2-4-2 0,1-1 1 15,-1 1-1-15,-1 0 1 0,2-1 1 16,-1 1 1-16,1-1-1 0,-2-4 2 16,0 0-1-16,0 0 3 15,0 2 2-15,1-1 5 0,-1 1 9 0,0-1 6 16,3-1 2-16,-3 0-1 0,0 2-11 0,0-2-6 16,0 0-5-16,-10-3-2 0,3-3-1 15,-4-5-1-15,1-1 0 16,2 0 0-16,-1 0 0 0,2-3-1 15,-2 2 2-15,5 3-2 0,-1-5 1 0,2 5 3 16,2 6-1-16,-1-8-1 0,1 6 0 16,0-8-2-16,-1 0 0 0,2 0 0 15,0-4-5-15,0 0 3 0,2 2-5 16,3-1 5-16,3 3 0 0,1 2-1 16,3-4 0-16,0 5-2 0,2-1 3 0,1 2-2 15,-5 4 0-15,4 0 1 0,-3 3-3 16,1 1 0-16,6 1 0 15,-2 1 1-15,3 3 1 0,-3 6 2 16,-5 4-3-16,-1 2 3 0,-3 1 3 0,-2 4-1 16,-5 3 3-16,0 1-3 0,0 1 2 15,-8-1-2-15,-1-3 2 0,-3-2-1 16,0-2 0-16,2-6 2 0,0 0-1 16,3-6 2-16,-2 0 1 0,1 0 1 15,3-4 2-15,2 3 0 0,-1-4-3 0,-1 0-3 16,1 0-2-16,-3-7-3 0,6 3-1 15,1-7-1-15,0-2 1 0,4 1 1 16,7-2 2-16,-2 5 1 0,3 1-3 16,-2 5 2-16,0 0 0 0,2 1-1 15,2 0 1-15,-2 2-2 0,0 0 2 0,0 0 1 16,-2 0-1-16,2 2 0 16,-3 2-1-16,-1 0 0 0,-2 4 1 15,0-3 0-15,-5 6 1 0,-1 4 1 16,-1-1-1-16,-9 4 2 0,-3-1-2 0,-1-4 1 15,-1 1-1-15,0-1-2 0,-1-1-1 16,0-2-7-16,-1 1-16 0,0-1-28 16,7-3-50-16,2-3-63 0</inkml:trace>
  <inkml:trace contextRef="#ctx0" brushRef="#br0" timeOffset="111207.269">20020 8527 556 0,'0'0'22'0,"0"0"-15"0,0 0-33 16,0 0-77-16,0 0-179 0</inkml:trace>
  <inkml:trace contextRef="#ctx0" brushRef="#br0" timeOffset="118226.9146">22157 8096 11 0,'0'0'14'0,"0"0"-3"0,0 0-2 15,0 0-1-15,0 0 0 0,0 0 3 16,0 0 1-16,0 0-1 0,0 0 1 16,-8 0-1-16,7 0-1 0,1 0-5 15,0 0 0-15,-2 0-1 0,2 0-2 16,0 0 2-16,0 0 0 0,0 0 4 16,0 0-2-16,0 0 1 0,0 0 1 0,0-1 0 15,3-5 2-15,5-5-2 16,3-1-2-16,1-3 0 0,2 0 0 15,2-2-2-15,3-3 1 0,1 0 0 0,5-2-2 16,1-4 1-16,2-4-3 0,3-2-1 16,1-4 1-16,-1 0 0 0,4-3 4 15,1-2 2-15,6-2-1 0,0-5 1 16,3-2-4-16,0-1-1 0,0 0-1 16,4 1 0-16,-2 3 0 0,1 0 1 0,1 3-9 15,-4 1-5-15,0 2 2 0,-6 3-6 16,-1 2 14-16,-2 3 3 15,1-1-1-15,-2 1 8 0,-2 0-6 16,-2 1-6-16,-2 2 2 0,-5 0 2 0,0 3 0 16,-4 3 6-16,-4 1-2 0,-2 5-3 15,-4 4 0-15,-2 1 2 0,-2 5 1 16,-4 3 0-16,2-2-3 0,-2 2 1 16,-1 0-1-16,2 1 2 0,-1-1-1 15,-1 1 1-15,1-1-2 0,-1 1-2 0,-1 4-2 16,0-2-2-16,2-1 1 0,0-2 0 15,0 1 3-15,2 1 0 0,-4 3 1 16,1-5 0-16,2 2-1 0,0 0 0 16,0 1-2-16,-1-2 2 0,1 1-1 15,-1 0 2-15,1 0 0 0,-3 3 2 16,0-1-1-16,0 1 2 0,2 0-1 16,-1-2 0-16,-1 2-1 0,2-1 1 15,-2 1-1-15,1 0-1 0,-1-2 1 16,0 2-1-16,2 0-1 0,-2 0 1 0,0 0-1 15,2-1-2-15,-2 1 0 0,0 0-2 16,2 0 3-16,-2 0-1 0,0 0 2 16,1-2 0-16,-1 2 1 0,0 0 1 15,0 0 0-15,0 0 2 0,2 0-1 16,-2 0 2-16,0 0-2 0,0 0 0 0,0 0 1 16,0 0-2-16,0 0 0 15,0 0-1-15,0 0-1 0,0 0 1 16,0 0 0-16,0 0 0 0,0 0 4 15,-3 2-2-15,-4 4-2 0,2 0 1 0,-2 0-1 16,-2 1 0-16,2 0 0 0,-3 1 0 16,-2 2 1-16,5-4 0 0,-6 3 0 15,2-2-1-15,2 0 2 0,-4 0-2 16,1 1 1-16,-3 1 0 0,-3 0 0 16,1 0-1-16,0 0-1 0,1-1 1 0,-2 1-2 15,1-2 2-15,-2 3-3 0,7-4-2 16,-2 0 2-16,2 0-2 15,4-2-2-15,-5 2 5 0,6-1-1 16,2-3 3-16,2 1 3 0,3-3-3 0,-1 0 1 16,1 0 0-16,-2 1-1 0,1-1 3 15,1 0 0-15,-2 1-2 0,2-1-1 16,-1 0-1-16,1 2-4 0,0-2 1 16,0 0 0-16,0 0 1 0,3-6 3 15,7-3 1-15,3-3 3 0,1 0-1 0,3 1-1 16,1 0-1-16,2 1-2 0,1-3 2 15,3 1 1-15,1 2-1 16,-1-4-1-16,0 2 0 0,-1-2-1 16,1 1 1-16,1-2 1 0,-1 1 0 0,-2 0 0 15,3-1-1-15,-2 1 1 0,-2 2-1 16,-1 2 1-16,-6 2 1 0,-5 3-1 16,-5 4 2-16,-4 1 4 0,0-1 5 15,0 1 4-15,1 0 11 0,1-2-2 16,-1 2-4-16,-1-2-6 0,2 2-9 0,-2-1-5 15,0 1 1-15,0 0 0 0,0 0-1 16,0 0 0-16,-6 0-1 0,0 0 1 16,-4 0 0-16,0 1-1 0,3 3-1 15,-2 0-1-15,0 2 1 0,-2 4-1 16,2 2 2-16,-5 3 3 0,3 0-3 16,1 0 1-16,-1 2 0 0,1 1-1 15,-2 0-1-15,1 2 2 0,0 1-2 16,1 2 1-16,-1-2 1 0,0 2-3 15,3-3-5-15,1-5-3 0,1-2 0 0,2 2 6 16,-2 0 4-16,-2 5 2 0,1-6 0 16,0 0-2-16,3-7-2 0,-1 1-1 15,1-1-1-15,1-3 0 0,-2 3-1 16,3-2-7-16,-1-1-13 0,2 1-15 16,1-5-20-16,-2 0-5 0,2 0-11 0</inkml:trace>
  <inkml:trace contextRef="#ctx0" brushRef="#br0" timeOffset="118670.3949">23202 6791 240 0,'0'0'79'0,"0"0"-14"0,0 0-12 15,0 0-15-15,0 0-9 0,0 0-5 16,0 0-5-16,0 0-7 0,0 0-4 0,0 0-5 15,-16-5-3-15,14 4 0 0,1 1-2 16,-1 0-3-16,2 0 1 0,-1 0 1 16,1 0 1-16,0 9 3 0,1 4 0 15,5 4 0-15,2 2-2 0,-1-3 2 16,3 3-1-16,-1-1 0 0,1 0 0 0,1 2 0 16,1-2 0-16,-2 0 0 0,3-2-3 15,-3 0-1-15,-2-4 0 16,1-1 1-16,-4-3 2 0,-1-1 0 15,2 2-2-15,-4-6-4 0,0 2-6 0,-2-5-13 16,0 0-15-16,0 0-26 0,2 1-56 16,-2-1-126-16</inkml:trace>
  <inkml:trace contextRef="#ctx0" brushRef="#br0" timeOffset="118854.8">23215 6780 462 0,'0'0'52'0,"0"0"-18"16,0 0-14-16,0 0-16 0,0 0-9 16,0 0-6-16,0 0-28 0,0 0-76 15,0 0-159-15</inkml:trace>
  <inkml:trace contextRef="#ctx0" brushRef="#br0" timeOffset="122238.4751">23735 7159 324 0,'0'0'65'0,"0"0"-9"0,0 0-14 0,0 0-5 16,0 0-13-16,0 0-4 15,0 0-7-15,0 0-4 0,0 0-1 16,-26-41-4-16,25 40-2 0,1 1-2 15,0-6-3-15,1-4 1 0,8-6-1 0,7-2 2 16,1 2 0-16,6-4 2 0,5-1 0 16,2-4-1-16,2 1 0 0,0-2-2 15,-2 4-3-15,-1 0 1 0,-3 4-2 16,-2-1 0-16,-1 4 1 0,-2 2-10 16,1 2-9-16,-8 3-19 0,-5 4-27 0,1 3-30 15,-6 1-14-15,1 0-20 0</inkml:trace>
  <inkml:trace contextRef="#ctx0" brushRef="#br0" timeOffset="122593.7594">23899 7036 338 0,'0'0'72'16,"0"0"-14"-16,0 0-9 0,0 0-12 15,0 0-9-15,0 0-6 0,0 0-3 16,0 0-5-16,0 0-3 0,0 0-6 16,-22 0-1-16,21 0-4 0,-1 0-1 15,2 0 0-15,-1 0 0 0,1 0 1 0,0 11 2 16,6 6 0-16,4 4 0 16,0 2-2-16,0 0 1 0,1 3 3 15,3 1-5-15,-2 2 4 0,2-2-3 16,-4-1-1-16,1-4 1 0,-4-6-2 0,-1-2-2 15,-3-5 1-15,-1-5 0 0,1 1 0 16,-3-5 0-16,0 0 0 0,0 0 0 16,1 2 0-16,1-1 1 0,0 0-6 15,-2 1-7-15,0-2-11 0,2 0-12 16,-2 0-20-16,0 0-24 0,0-3-44 16,0-6-61-16</inkml:trace>
  <inkml:trace contextRef="#ctx0" brushRef="#br0" timeOffset="125630.8563">24353 7111 349 0,'0'0'53'0,"0"0"-16"0,0 0-8 16,0 0-10-16,0 0-8 0,0 0-6 0,0 0-4 15,0 0-2-15,0 0-2 0,-17-14-4 16,17 14 2-16,0-1 0 0,-2 1 4 16,2 0 1-16,0 0 1 0,0 0 2 15,0 0-1-15,0 0 0 0,0 0 1 16,0 3 1-16,0 4-1 0,0-2-2 0,0 6 0 16,0-5 3-16,2 5-3 15,-1-1 2-15,1-5-3 0,-1 0 0 16,-1-5-1-16,0 0 2 0,0 0-2 15,2 2 1-15,-2 0 1 0,1-1-2 0,-1 1 1 16,1-1 0-16,-1 0 0 0,3 1-2 16,-3 0 1-16,1 4-1 0,2-1 1 15,-1-2 1-15,-1 2 0 0,1-1 1 16,-1-2 0-16,1 2-1 0,2 4 1 16,-2-4-1-16,2 1 0 0,-1 4 1 0,-2-7 1 15,3 3-2-15,-2-3 0 16,1 2-2-16,-2-1 4 0,2 2-2 15,-3-5 1-15,0 0-1 0,0 0 0 16,2 1 0-16,-2 1 1 0,1-1 0 0,-1 1 0 16,0 0 1-16,1-2-2 0,-1 1 0 15,0-1 0-15,2 1 1 0,-2-1-1 16,0 2 0-16,1-2-1 0,-1 1 1 16,0-1-1-16,2 2 0 0,-2-2 1 15,1 1-1-15,-1-1 1 0,0 2-1 0,2-2 0 16,-2 2 0-16,0-2 2 0,1 0-1 15,-1 0 0-15,0 0 1 0,2 3-1 16,-2-3 2-16,0 0 0 0,0 1-1 16,0-1 1-16,1 0 0 0,-1 0 2 15,0 2 0-15,0-2-1 0,0 0 2 16,0 0-2-16,0 0-1 0,0 0 0 16,0 0 0-16,0 0-1 0,0 0 1 15,0 0 1-15,0-2 0 0,-1-2 1 16,-2-3-1-16,1 3 0 0,1 1 1 0,1 3-3 15,-2-2 1-15,1-2-1 0,-1-1 0 16,1 1 2-16,0-1-1 0,1 5 2 16,-2-5-3-16,1 1 1 0,-1 0-1 15,1-1-1-15,1 5 2 0,-2-2-2 16,2 2 2-16,0-1-1 0,-1-1 2 16,1 0-3-16,0 2 0 0,0-2 0 0,-2 1 1 15,2-1 0-15,0 0-3 16,-2-5 2-16,0 1-5 0,1-6 4 15,-2 1 1-15,1 6-2 0,1-5 2 0,0 5 0 16,-1 0-1-16,1-5 2 0,1 6-1 16,-2-1 0-16,2 0 0 0,-1-1 0 15,1 2 0-15,-2-2-3 0,2 1 3 16,0-1-1-16,0 0-1 0,0-4 1 16,0-1-2-16,0 1-1 0,2 2 1 0,2-2-2 15,0 3 2-15,-1 4-1 0,4-4-1 16,-2 4 0-16,2-1 3 15,2-1 0-15,1 2 1 0,0 1 0 0,0 0-1 16,1 2-1-16,0 0-1 0,0 0 0 16,-1 0-2-16,1 3-1 0,-4 1 1 15,2 3 0-15,-2 2 1 0,0 4 7 16,-3 1 0-16,2 1 2 0,-6 2 0 16,0 1 0-16,0 1 2 0,-7 6-2 15,-2-5 2-15,3-6-1 0,-4-2 1 0,6-5 0 16,1-4 4-16,0 2 0 0,3-5-2 15,0 0 2-15,0 0-1 0,0 0-2 16,-1 0 2-16,-1 0-3 0,1 0-3 16,-1 0-4-16,2 0-1 0,-1 2-1 15,1-2-1-15,0 0 2 0,0-2-5 16,3-7 5-16,1 0-2 0,6-2 1 16,-2 4 2-16,2 3-1 0,-2-1 0 15,3 3 1-15,0 1-2 0,1 1 2 16,-2 0 1-16,1 0-1 0,-1 0 4 0,-1 3-3 15,1 1 5-15,-4 1-6 0,0 2 0 16,-3 2 0-16,1 0-1 0,-4 4 4 16,0 6-1-16,-6-1-1 0,-5 7 0 15,-4-5 1-15,1-4 0 0,-3-2 2 16,-1-1 1-16,1-4 0 0,1-1-1 16,-4-2-2-16,-2-3 0 0,6 0-2 15,-3-3 0-15,3 0-4 0,2-3-24 16,2-8-49-16,9-5-76 0,5-4-131 15</inkml:trace>
  <inkml:trace contextRef="#ctx0" brushRef="#br0" timeOffset="126146.9209">24950 6951 137 0,'0'0'14'0,"0"0"1"0,0 0-2 15,0 0-2-15,0 0 5 0,0 0 5 0,0 0 14 16,0 0 15-16,0 0 4 0,0 0-3 15,20-17-6-15,-17 14-10 0,-3-3-2 16,0-1-2-16,-1-3-5 0,-5-4-5 16,-1 5-2-16,-3-3-2 0,2 6-1 15,0 0-2-15,-1 1-2 0,5 3-2 16,-5 0-2-16,5 1-1 0,-1-1-4 0,0 0-2 16,-1 2 0-16,0 0-2 15,-6 0-1-15,-2 2 0 0,4 7-1 16,-3 6-1-16,4 1 2 0,3 3-1 0,3 4 2 15,3 2 0-15,0-2 2 0,0 4-2 16,8-4 1-16,1 0-1 0,2-1-2 16,2-5 3-16,3 0 0 0,0-3 0 15,3-2 0-15,-2-3 0 0,3-3-3 16,-7-1 3-16,5-3 0 0,2-2 1 16,0-2 1-16,6-6-2 0,-1-3-3 15,-1-4 0-15,1-1-6 0,-3-3-3 16,1-1-9-16,0 1-6 0,0-1-15 15,-4 2-23-15,-1 5-57 0,-6 2-92 0</inkml:trace>
  <inkml:trace contextRef="#ctx0" brushRef="#br0" timeOffset="126387.4826">25357 7002 726 0,'0'0'15'0,"0"0"-5"15,0 0-5-15,0 0-6 0,0 0-7 0,0 0-11 16,0 0-38-16,0 0-130 0,0 0-135 15</inkml:trace>
  <inkml:trace contextRef="#ctx0" brushRef="#br0" timeOffset="127518.2761">21397 8450 137 0,'0'0'57'16,"0"0"-2"-16,0 0-2 0,0 0-6 0,0 0-2 16,0 0-9-16,0 0-4 0,0 0-8 15,0 0-7-15,0 0-3 16,-16-18-1-16,16 17-2 0,-1-1-2 15,1 0-3-15,0-4-5 0,0 0 0 0,0-5 0 16,6-1-1-16,4-1 2 0,3-1-1 16,1 2-1-16,-4 4 0 0,2 2-1 15,2 0-6-15,-5 2-1 0,8-1 3 16,-2 1 1-16,3-3 4 0,6 1 5 16,2-3-2-16,1 0 3 0,4-3-4 0,-2 2-1 15,-1-3 0-15,0 2-2 0,-2-1 2 16,-2 2-1-16,-3-1 0 15,-1 1 0-15,-5 2 0 0,-1 2 1 16,-5 1 0-16,0 1-1 0,0-1 0 0,-4 4-2 16,-1-1 1-16,-4 2 0 0,0-1 1 15,0 1 0-15,2 0 2 0,-1 0-1 16,1 0-1-16,-1 0 1 0,-1 0 0 16,1 0-1-16,-1 0 3 0,2 0-3 15,-2 0 1-15,1 0-1 0,-1 0 1 0,2 1-2 16,-2 1 0-16,1-1 1 0,-1 1 0 15,3-1 1-15,-3 1-1 0,1-1 1 16,-1 1-1-16,2-1 0 0,-2 1 0 16,1 0 1-16,-1-2-1 0,2 1 0 15,-2-1 0-15,1 2-1 0,-1-2 1 16,2 1 0-16,-2-1-1 0,1 1 0 16,-1 1-1-16,0-1-2 0,2 1 0 15,-2-1-4-15,1 1-4 0,0 3-1 16,1-1-5-16,1 1-7 0,-3 4-14 15,0 0-22-15,-2-1-34 0,-1 1-30 0</inkml:trace>
  <inkml:trace contextRef="#ctx0" brushRef="#br0" timeOffset="129266.2132">21721 8382 0 0,'0'0'3'0,"0"0"-2"16,0 0 0-16,0 0-1 0,0 0 1 16,0 0-1-16,0 0 1 0,0 0 2 15,0 0 0-15,5-69 3 0,-1 62 1 0,0-1 2 16,0 0 1-16,-2 6 4 0,1-1 2 15,-2-2 4-15,2 2 5 0,-1-2 2 16,1 3-3-16,-2-3-3 0,2 2-7 16,-2-2-4-16,5-1 0 0,-3 3-1 15,0 0 2-15,3-3 3 0,-2 3 1 0,2-2 1 16,2-1-1-16,-5 3-1 16,6-1-3-16,-5 2 0 0,1 1-1 15,5-2 1-15,-5 3-3 0,0-2-3 16,7 2 2-16,-6 0 0 0,6 0-3 0,0 0 1 15,-1 0 0-15,1 0-2 0,-2 2 2 16,0 1 0-16,-3 2 1 0,2-1 2 16,-3 0 0-16,5 6 0 0,-6-5 1 15,4 5-2-15,-5-3 1 0,-1 1-2 16,2-1-3-16,-3-4 0 0,2 7 0 16,-2-6 0-16,-1 1-1 0,1-1 0 15,-1-1 0-15,0 2 0 0,1-1-1 16,-1 1 2-16,-1-5-1 0,0 0 1 15,0 4 1-15,0 1 0 0,0 6 0 0,0 1 0 16,0-3-2-16,-1 2-1 0,-3-2 0 16,-4 4 1-16,0-2 1 0,1 0 1 15,-2-1-3-15,-2-1 2 0,2 0-1 16,-3-1-1-16,5-4 2 0,-3 1-2 16,1 0 0-16,5-4 0 0,1 3-1 0,3-4 2 15,-2 0-4-15,2 0 0 0,-1 0-1 16,-5 1-1-16,-3-1 0 15,4 0-2-15,0 0 1 0,5 0-4 0,-1 0-2 16,-4 0-10-16,-1 0-10 0,0 0-10 16,1 0-7-16,5 0-7 0,-1 0 6 15,1 0 2-15,-2 0 9 0,1 0 7 16,-1 0 13-16,1 0 11 0,-1 0 7 16,1 0 2-16,-1 0 4 0,-3 0 4 15,-1 0 3-15,2 0 3 0,-1-1 1 0,5 1 1 16,-4-4 0-16,1 3 1 0,-1-2 1 15,1 1-3-15,3 2 1 0,-5-3-1 16,1 0 1-16,0 0 0 0,-2-3 1 16,3 4 0-16,0-2 0 0,-4-3-2 15,4 3 1-15,-4-3-4 0,1 1 1 16,2-4-1-16,-1 3-2 0,1-2 2 16,1 0-4-16,0-2 0 0,-1 0-4 15,3-2 0-15,1-6-2 0,0 7-1 16,0-6-1-16,0 1-1 0,7 4 2 0,0-7-2 15,-1 8-1-15,3 1-1 0,2 1 0 16,-4 4-1-16,6-4 4 0,2 4-2 16,-5 4 0-16,8-3-2 0,0 2 2 15,1 3-1-15,5-2 1 0,-2 2-1 16,1 0 0-16,-3 0 0 0,-2 5-1 16,-1 2 2-16,-4 1 1 0,0 2 1 15,-3 4 3-15,-1 2-2 0,-3-4 0 16,-2 3 0-16,-1 3 0 0,-3 0 2 15,0 6-4-15,0 0 2 0,0-3-3 0,-3-2 2 16,-3 1-2-16,-2 2 1 0,-1-3 1 16,-3 2 0-16,1 0 5 0,-1-5-4 15,3-3 3-15,-2-2-4 0,1-1 4 16,1-5 0-16,-5 1 2 0,5-3 1 16,-4-1 1-16,-4-2-2 0,-1 0 1 0,-1-5-1 15,1-4-2-15,3-3-1 0,-1-3-6 16,3-3 2-16,0-2-3 0,3 0 1 15,0-1-1-15,3 5 0 16,3 1-1-16,2 3 2 0,1-1 1 0,1 1 0 16,0-2-2-16,0-4 0 0,0 5 0 15,1-3 0-15,4-1 2 0,3 0-1 16,1-4 1-16,0 5 0 0,1-1 2 16,-2 6-2-16,2 2 0 0,-4 3 0 15,4 0-3-15,-1 2 2 0,1 2 0 0,1 0 0 16,1 2 1-16,4 0-1 0,0 9-2 15,3 4 1-15,-5 2 1 0,1 2 0 16,-4 2 2-16,0 1-1 0,-4 0 0 16,0-5-1-16,-3 0-1 0,-2-4 1 15,-1 1 1-15,2-2 0 0,-3 3 0 16,1-3 1-16,-1 2 0 0,0 3 1 16,-2-1 0-16,-6 4 0 0,-3-3-2 15,-1 0 2-15,-1-2 2 0,-1-1-2 16,3-3 3-16,-1-1-2 0,-1-2-2 0,2-3 1 15,-4 1-1-15,4-2 0 0,-3-2-1 16,2 0 1-16,1 0 2 0,-7-4-3 16,3-4-4-16,-1-6 3 15,1-3-6-15,7-2 5 0,2-3 1 0,1-1 0 16,5-4 0-16,0 2 0 0,0 0 0 0,3 1 0 16,5 4 1-16,-1 2-1 15,3 1 1-15,-4 7-1 0,2-1 1 0,-2 4 0 16,4 0 0-16,-1 3-1 15,1 1 0-15,3 0 0 0,-1 1 1 0,8 2-1 16,-3 0 1-16,6 0-1 0,-3 6 0 16,-3 0 0-16,-2 4 0 0,-4-5-1 15,-1 5 0-15,0 0-1 0,-6-2 2 16,3 6 1-16,-4-5 0 0,-1 3 0 16,-2 6 0-16,0 0 0 0,0-1 0 0,0-2-2 15,-3-4 1-15,-2-2-3 0,1 6-6 16,0-5-14-16,-4 2-37 0,3-5-63 15,-1-1-91-15</inkml:trace>
  <inkml:trace contextRef="#ctx0" brushRef="#br0" timeOffset="130007.0967">22042 8395 169 0,'0'0'60'0,"0"0"-1"15,0 0-3-15,0 0-2 16,0 0-3-16,0 0-10 0,0 0-6 15,0 0-9-15,0 0-8 0,0 0-7 0,-16-51-3 16,15 49-5-16,1 0 0 0,0 1-3 16,0 0 0-16,0 1-2 0,0-1 0 15,0 1 0-15,0-2-1 0,0 2 1 16,0 0 1-16,0 0 1 0,0 0 1 16,0 0 2-16,0 3-1 0,0 1-1 0,0 3 0 15,1 1-2-15,1-1 1 0,-1 5 0 16,1-1 0-16,-2 1 2 15,1 0-2-15,-1-1 1 0,0 4-1 0,0-5-1 16,0 2 2-16,0 0 2 0,2 0-2 16,-2 2 2-16,0 0-3 0,0-1 1 15,0 6-2-15,0-6 1 0,0 6-1 16,0-6 1-16,0 1 0 0,0 6 0 16,0-5 0-16,0 6-1 0,0-2 0 15,0 3 0-15,0 5 0 0,0-1-1 0,0-1 0 16,0 2 0-16,0 5 1 0,0-1-1 15,0 1 0-15,0-1-1 0,0-4-1 16,0-6 1-16,0-9-1 0,0-6 0 16,0-6 1-16,0 0 0 0,0 0 0 15,0 2 0-15,0 0-5 0,0-2-5 16,0 1-4-16,0-1-5 0,0-1 0 16,0-11-1-16,4-5-5 0,-3 0-8 15,0-1-7-15,1-2-17 0,-1 0-12 16,-1-7 1-16,0 7-1 0,0-1 6 0</inkml:trace>
  <inkml:trace contextRef="#ctx0" brushRef="#br0" timeOffset="130646.2697">22031 8449 152 0,'0'0'66'0,"0"0"0"0,0 0-17 0,0 0-7 16,0 0-10-16,0 0-6 15,0 0-6-15,0 0-4 0,0 0 1 0,0 0 1 16,-3-25 0-16,3 27 1 0,0 10-6 16,0 6-2-16,0 5 1 0,0-1-6 15,0 3 5-15,-2 0-8 0,2 5-1 16,-1 0 1-16,-2 1-2 0,0-1-1 16,0 1-1-16,0 0 1 0,2-1-2 0,-1 0 3 15,1 5 1-15,-1 3 1 0,1 2-1 16,-2-1-1-16,2 1-3 0,1-5 2 15,0-1-1-15,0-4 2 16,0 0 3-16,0-1-3 0,0-1 4 0,0 1-5 16,0-1 0-16,1-4 0 0,2-6-1 15,-2 0 0-15,1-1 1 0,-1 1 0 16,1 5 0-16,-1 1 0 0,1-1-1 16,-1 1 2-16,0-2-2 0,1-1 1 15,-1 0 0-15,2 2-1 0,-1 0 1 0,-1 1 0 16,-1 0 1-16,2 2-1 0,-2-8 0 15,0 1 0-15,0-6-1 0,0-1 1 16,0 2-4-16,0-2 2 16,0 0-1-16,0 0 2 0,0 0 0 0,0 2 0 15,0 0-1-15,0-2 1 0,-2 2 1 0,1-8-1 16,1 0 2-16,-2-2-2 16,2 3 2-16,0-2-3 0,0 2 3 15,0-7-4-15,-1 0 0 0,1 0 1 16,0 1 1-16,0 7-1 0,0-2 1 0,0 1 1 15,0-1-2-15,0-6 2 0,0 0 0 16,0 0-1-16,0 7-1 0,0-1 0 16,0 0 1-16,0 0-1 0,0-6 0 15,0 0 1-15,0 0-1 0,0 1 1 16,0 8 0-16,0-4-3 0,0 1-2 0,1 0-2 16,-1-6-4-16,0 0-4 15,0 0-3-15,0 2-8 0,2-1-4 16,-2-1-6-16,0 2-8 0,1-2-13 15,-1 0-20-15,2 0-11 0,-2 0-40 0</inkml:trace>
  <inkml:trace contextRef="#ctx0" brushRef="#br0" timeOffset="131495.4437">21903 9722 368 0,'0'0'51'0,"0"0"-13"0,0 0-6 16,0 0 2-16,0 0-5 0,0 0-7 15,-29-78-7-15,29 74-4 0,0 4-1 0,-1-1-2 16,1 1-1-16,0-2-1 0,-1 1-2 15,1-1-2-15,-2 0 0 0,2 1-1 16,0-1 0-16,0 1 0 0,0 1 2 16,0 0-1-16,0 0 2 0,3 4-1 15,4 7 1-15,5 4-2 0,-4 1-1 16,1 2 1-16,0 0-2 0,-1 1 2 16,0 6 0-16,-2 1 1 0,0 2 2 15,0 3-5-15,-3 3 3 0,2-1-3 16,-2 0 0-16,-2 1-2 0,2-2 2 0,-3-1-1 15,1 0 0-15,-1-4 2 0,2-2-1 16,-2-5 0-16,0-9-3 0,1 0 3 16,-1-5-1-16,0 0 0 0,2 0 2 15,-2-6-3-15,0 0 0 0,0 0 0 16,2 2 0-16,-2-1-1 0,0 0 4 0,2 1-1 16,-2-1 0-16,1-1 3 15,-1 0-3-15,2 2 1 0,-2-2 0 16,1 0 0-16,1 0 1 0,1-3-1 15,0-8-1-15,-1 0 0 0,3-5-1 0,-1 0 1 16,-1-2 1-16,4-3-2 0,-2 3 1 16,0 0-1-16,0 4 0 0,-1-2 0 15,1 0-1-15,1-2 2 0,2-3 0 16,-2 0-1-16,1-1 3 0,1 0-1 16,0-1-4-16,-1 0 3 0,0 2-3 0,2 1 0 15,-3 1 3-15,-1 5-1 0,1 1 1 16,2-2-1-16,-1 6 0 0,0-3 0 15,-3 4 0-15,-1 5 0 16,0 1-1-16,0-1-1 0,0 0 1 0,0-1 0 16,2 3 0-16,-5 1 1 0,0-2 0 15,0 2 1-15,2 0 0 0,-1-1 0 16,1 1 1-16,-1 0 0 0,1 0 1 16,-1-2 0-16,1 2 2 0,-1 0-1 15,1 0 0-15,-2-1 0 0,0 1 0 0,1 0 0 16,-1-1-1-16,0 1 0 0,0-2 1 15,0-3-1-15,-4 2 0 0,-5-3-1 16,-4-3 1-16,6 4 0 0,-6-4 0 16,-2 3 2-16,7 1-2 0,-8-4 1 15,1 4-2-15,5 0 1 0,-6-1-1 16,7 1-1-16,-2 3 1 0,1-2-2 16,5 3 0-16,1 1-5 0,-2 0-7 15,-2 0-11-15,-5 6-31 0,-3 6-82 16,6-3-161-16</inkml:trace>
  <inkml:trace contextRef="#ctx0" brushRef="#br0" timeOffset="145118.1916">21767 8521 4 0,'0'0'5'15,"0"0"-3"-15,0 0 1 0,0 0 2 0,0 0 0 16,0 0 2-16,0 0-1 0,0 0-1 15,0 0 0-15,3-1-2 0,-3 1 0 16,0 0-1-16,-1 0-2 0,-4 2 1 16,-2 7 0-16,-3 2 3 0,4-4-3 15,-1 5 1-15,1-4-2 0,1-2 2 16,-1 1-1-16,3-4 0 0,-3 5 1 16,3-4 2-16,-4 2 1 0,0 2-2 15,-1-2 4-15,1 2-1 0,0-4-1 16,-2 2 0-16,2 1-2 0,0-4-1 0,4 1-2 15,-4 1 0-15,3-1 0 0,-2 2 0 16,0 0-2-16,0 1 1 0,-3 6 1 16,4-6-1-16,-4 6 0 0,5-4-1 15,-1-2 0-15,-1 2 0 0,2-4 0 16,3 0-2-16,-2-3 0 0,1 3 0 0,1-3-1 16,0 4-1-16,1-6 0 0,-2 0-2 15,2 0-3-15,0 1-3 16,0-1-10-16</inkml:trace>
  <inkml:trace contextRef="#ctx0" brushRef="#br0" timeOffset="145714.7683">21375 9053 16 0,'0'0'10'0,"0"0"0"0,0 0-4 16,0 0 0-16,0 0-3 0,0 0 1 15,0 0 0-15,0 0-2 0,0 0-1 16,-28 37 0-16,25-34 0 0,-2 5-1 16,4-3 0-16,-5 4-1 0,-1 3 0 15,0 0 2-15,-2 5-2 0,0-2 2 16,-1 1-1-16,0 0-1 0,-2 0 5 0,-2 4-3 15,-2 1 1-15,-3-2-1 0,2 2 2 16,-1-1-2-16,1-2 1 0,1 0 3 16,1-2-1-16,1 2 3 0,2-5 2 15,3-3 2-15,-2 2 1 0,6-6 1 16,2-4-1-16,-6 5 0 0,6-4-4 0,0-1-2 16,1 2-2-16,2-4-3 15,-2 0-1-15,2 0-3 0,-1 1 2 16,-2 4-2-16,-2-2 0 0,2 2-1 15,1-3-1-15,-1 3 0 0,0 0 0 0,-3 2 1 16,0 3-2-16,0-3 0 0,2 2-1 16,-1-3-1-16,0 2 4 0,2-5-1 15,2 1-1-15,1-4 0 0,-3 3-2 16,0 0-1-16,0 0-1 0,0 2-6 16,3-5-9-16</inkml:trace>
  <inkml:trace contextRef="#ctx0" brushRef="#br0" timeOffset="146366.3238">20298 10346 3 0,'0'0'3'0,"0"0"0"0,0 0-2 0,0 0 1 16,0 0 2-16,-69 78 0 0,60-68 2 16,0-4 1-16,-1 5-3 0,4-5 1 15,0 1-2-15,-5 5 1 0,5-4 0 16,0 0-1-16,2-1 2 0,1-2-2 16,-1-2 1-16,3 1-3 0,1-4 0 0,-3 3-1 15,1 2 0-15,-1-2 2 0,-1 6-4 16,1-4 2-16,-1 5 4 15,-4 2-4-15,3-4 2 0,-2 6 0 16,2-7-2-16,1-1-2 0,-2 2 4 0,3-5-2 16,-3 4 0-16,4-2 1 0,-1-2-1 15,-2 6 0-15,2-6-1 0,0 1-1 16,-1 3 1-16,1-3-1 0,0-2-3 16,1 3 0-16,2-5-1 0,-2 0-1 15,2 0-2-15,0 1-2 0,-1-1-9 0</inkml:trace>
  <inkml:trace contextRef="#ctx0" brushRef="#br0" timeOffset="146907.0035">19792 11025 7 0,'0'0'7'0,"0"0"1"0,0 0-2 15,0 0 0-15,0 0 1 16,-78 92-1-16,60-74 0 0,0 1-2 15,-4 2 0-15,3-2 1 0,-2 3 1 0,-1-1-3 16,4-3 3-16,0 0-1 0,2-4 4 16,4-3 4-16,1-2 1 0,-1 0-3 15,5-4-1-15,-5 3-4 0,6-3 0 16,-2 2-1-16,1-2-3 0,1 3 2 16,-4 2-3-16,3-2 0 0,-2 4-1 0,4-3 0 15,0 1-1-15,-5 2 1 0,5-4 0 16,-2 5 0-16,1-1-1 0,0 0 0 15,-4 4 1-15,5-5 0 16,-1 1 0-16,1-2 0 0,2-5 1 0,-1 2-2 16,1-4 2-16,1-1 0 0,0 4-1 15,2-6 0-15,-1 0-1 0,1 0-3 16,0 1-3-16,-2-1 0 0,1 6 0 16,-2-1-1-16,-2 4 0 0,2 0-1 15,-2 0-3-15,-2 3 0 0,1-3 4 0,-2 3 0 16,1 1 1-16,-3-1 1 0,0 3-3 15,-2 0-6-15,0-2-2 0,-2 1 0 16,0-2 12-16</inkml:trace>
  <inkml:trace contextRef="#ctx0" brushRef="#br0" timeOffset="147259.9568">18780 12292 16 0,'0'0'3'15,"0"0"-2"-15,0 0 1 0,0 0-2 16,0 0-3-16,0 0-3 0,0 0-7 15</inkml:trace>
  <inkml:trace contextRef="#ctx0" brushRef="#br0" timeOffset="156430.4402">21177 8567 0 0,'0'0'14'0,"0"0"3"15,0 0-7-15,0 0-1 0,0 0 10 16,0 0 11-16,0 0 12 0,0 0 1 15,0 0-12-15,2-6-11 0,-2 6-7 16,0 0-2-16,0 0-3 0,0 0-1 16,0 0-3-16,0 0-1 0,0 0 0 15,0 0 0-15,0 0-1 0,0 0 1 16,0 0-3-16,0 0-1 0,0 0 1 16,0 0 0-16,0 0 0 0,0 0 1 15,0 0-1-15,0 0 0 0,0 3 0 0,0 3 0 16,0 6-1-16,0 5-2 0,0 1 8 15,0 7 1-15,1 0 1 0,1 1-1 16,-1 0-5-16,3 2-1 16,-1 0 2-16,3 4-29 0,-3 0 1 15</inkml:trace>
  <inkml:trace contextRef="#ctx0" brushRef="#br0" timeOffset="158679.647">21244 8544 228 0,'0'0'54'0,"0"0"-8"0,0 0-7 15,0 0-6-15,0 0-4 0,0 0-9 0,0 0-3 16,0 0-3-16,0 0-4 0,0 0 1 15,-12-18-5-15,11 16 1 0,1 2-1 16,-1 0 0-16,1 0 0 16,-2 0 2-16,-1 0 0 0,-1 11 0 0,1 0-1 15,-2 6 0-15,2-1-4 0,1-3 2 16,-1 5-1-16,0-2 0 0,0-5 0 16,2 5-4-16,-1-6 2 0,1-1 0 15,-1 3-2-15,2-1 1 0,0 7 1 16,0-6 1-16,0 6 0 0,0 0-2 0,0-5-1 15,0 6-1-15,0-1 1 0,3 3 0 16,2 5 1-16,2 0-1 0,-2 0 0 16,1 0 2-16,0-2-2 15,0 1 0-15,1-2 2 0,0 0-3 0,1-1 1 16,0-3 0-16,1-1-1 0,-5-3 1 0,2-2-2 16,0-1 6-16,-2-2-5 0,5 3 3 15,-5-4-2-15,0-3-2 16,1 1-2-16,-2-3 0 0,3 0-1 15,-3 0-2-15,-1-2-2 0,5 3-2 0,-2-4-9 16,-2 1-12-16,1 1-15 0,1-3-22 16,-1 0-18-16,6 0-16 0,-3-3-15 15</inkml:trace>
  <inkml:trace contextRef="#ctx0" brushRef="#br0" timeOffset="159178.1167">21167 8590 166 0,'0'0'42'0,"0"0"-9"0,0 0-2 16,0 0-2-16,0 0 3 0,0 0-2 16,0 0-4-16,0 0-1 0,0 0-3 15,0 0-2-15,-13-8 0 0,13 8-1 16,-1 0-1-16,1 0-2 0,-2 0-3 16,2 0-2-16,0 5-3 0,0 1-1 15,0 7 0-15,0 0-3 0,0-1 0 16,0 0 0-16,0-1-2 0,0 7 0 0,2-2 2 15,-1 0-1-15,2 2 1 0,0 0-2 16,0 0 1-16,1 5-1 0,1 0-1 16,0 1-1-16,1 0 1 0,0 3-2 15,1 2 2-15,3 2-2 0,-1-2 2 16,0-1-1-16,-1 0 2 0,2-4-3 0,1-3 1 16,-1-2-1-16,-2-7-1 15,1 0 1-15,1-3 0 0,-3-3-2 16,3 2 1-16,-4-3-1 0,-3-3-2 15,5 3 0-15,-3-2-4 0,-1-2-2 0,4 4-11 16,-4-4-15-16,5 2-33 0,-1 1-40 16,-3-3-30-16,-1 2-50 0</inkml:trace>
  <inkml:trace contextRef="#ctx0" brushRef="#br0" timeOffset="159630.5737">21169 8570 182 0,'0'0'49'0,"0"0"-11"0,0 0-8 16,0 0-8-16,0 0-6 0,0 0-2 15,0 0 1-15,0 0 1 0,0 0 2 0,-9 0 3 16,9 15-4-16,0 3-4 16,0 1-2-16,0-1-3 0,0 0-2 15,1-1-1-15,4 1 1 0,1 3-2 16,1 0 0-16,-2-2 1 0,1 1-4 0,0-2 0 15,3-2-1-15,-1 0 1 0,0 0-1 16,2 1 0-16,1 0 1 0,0-1 0 16,-1 0-1-16,0-1 2 0,0 0-2 15,-1 0 2-15,-1-5-2 0,1 1 0 16,0 0-3-16,-3-4 1 0,3 4 1 0,0-2-2 16,-3-1-2-16,5 1-2 15,-5-3-5-15,2 0-5 0,-1 0-12 16,0 0-25-16,2 1-38 0,-7-3-44 15</inkml:trace>
  <inkml:trace contextRef="#ctx0" brushRef="#br0" timeOffset="163534.6857">20420 9457 108 0,'0'0'40'0,"0"0"-1"16,0 0-5-16,0 0-4 0,0 0-3 15,0 0-4-15,0 0-4 0,0 0-5 16,0 0-6-16,-19-29-5 0,18 27 1 16,1 1-1-16,-2 1 0 0,2-3 0 0,-1 3-1 15,1-1 1-15,-2 1-3 0,2-1 0 16,-1 1 2-16,1 0 3 0,-2 0 1 15,2 0 4-15,-1 0 0 16,1 6-2-16,-2 6 1 0,-1 7-1 0,2 0 0 16,-4 7-4-16,2 1 1 0,-3 2-2 15,0 0-1-15,0 1 0 0,-1-1 0 16,-1 0-1-16,-2-2 0 0,3-1 0 16,0-3-1-16,1-3 1 0,0-5-1 15,3-6 1-15,-1-1 0 0,3-4-1 0,-1 0 2 16,1 1 2-16,1-5-1 0,-2 0 0 15,2 0-1-15,0 2 0 0,0-1-1 16,0 1 0-16,0 0 0 0,0-1-4 16,0-1 2-16,0 1 4 0,0-1-3 15,0 0 2-15,0 0 1 0,9 0-2 16,4-2 0-16,1-6 0 0,2-1-2 16,-1-1 0-16,-1 1 0 0,1-3 0 15,2 0-1-15,0-3 0 0,2 0-1 16,-1-4-6-16,0 3-3 0,-2-1-5 0,-3 2-11 15,-3 5-11-15,0-2-19 0,-4 7-19 16,-3 2-9-16,3-5-26 0</inkml:trace>
  <inkml:trace contextRef="#ctx0" brushRef="#br0" timeOffset="163827.0743">20430 9440 264 0,'0'0'63'0,"0"0"-14"16,0 0-12-16,0 0-14 0,0 0-9 16,0 0-5-16,0 0 0 0,0 0-1 0,0 0 0 15,0 0 0-15,-2 41 1 0,12-19-4 16,2 3-1-16,1-1 0 0,1 3-2 15,0 1-2-15,0-1 1 16,-1-1-2-16,0 1 1 0,0-1-2 0,-1 0 0 16,0-2-3-16,2 0-2 0,-2-3-5 15,-1-5-10-15,-4-3-21 0,3 0-46 16,-6-6-46-16</inkml:trace>
  <inkml:trace contextRef="#ctx0" brushRef="#br0" timeOffset="167098.0621">20388 9787 99 0,'0'0'37'0,"0"0"1"15,0 0-4-15,0 0-7 0,0 0-2 16,0 0-8-16,0 0 4 0,0 0-4 16,0 0-2-16,-15-9 1 0,13 7-2 15,0 2-1-15,1-1 0 0,-1 1-3 0,1-1 1 16,-1 1 1-16,1-1-2 0,-4-3 1 15,1 1-2-15,0 0-1 0,1 1 1 16,3 2 1-16,-2-1-2 0,-2-2 1 16,0 0 0-16,1 0-1 0,0 1-3 15,0-2 2-15,2-1-1 0,-2 1-4 16,0-6 3-16,3 6-2 0,-2-8-1 16,2 1-1-16,0-2 0 0,0-6-1 15,3 3 0-15,3-6 2 0,1 4-2 16,2 0 2-16,-3 4-2 0,1 0 1 0,-3 6-1 15,-1 3 3-15,2-4-2 0,-2 4 0 16,-1 1 0-16,2-4 0 16,-1 4 0-16,-1 2-1 0,1-1 1 0,-3 3-2 15,3-3 1-15,1 2 0 0,-1-2 0 16,2 1 2-16,0 1-1 0,1-1-1 0,-2 0 1 16,6 1-1-16,-4 1 0 15,0-2 2-15,4 2-2 0,-6 0 0 16,4 0 1-16,2 3-2 0,-3 2 2 15,2 1 1-15,-3 0 1 0,3 6-1 0,-3-4 0 16,0 6 0-16,0-1 0 0,-3-2 0 16,1 5 1-16,0 1-1 0,-2-3 2 15,-2 5-2-15,1 0 2 0,-1-6-1 16,0 7 0-16,0-2 0 0,0-6 0 16,-1 5 0-16,-1-7-1 0,1 0-1 0,-3 0 1 15,1-2-1-15,1 3 1 0,1-7 1 16,-2 6-2-16,2-6 3 15,-1 1-3-15,1 1-1 0,1-6 0 16,0 0-1-16,0 0 1 0,0 2 1 0,0-1-1 16,-2 0 1-16,2 2 1 0,-1-3 2 15,1 2-3-15,-2-1 0 0,2 1 0 16,-1 0-4-16,1-2 5 0,-2 1-1 16,2-1 2-16,0 1-1 0,0-1 1 15,0 0 1-15,0 2 0 0,0-2-1 0,0 0-1 16,0 0-3-16,0-2 1 0,2-7 0 15,5-6-1-15,2 0 1 0,1 0 0 16,-3 6 1-16,0-2-2 0,1 5 1 16,0 0-1-16,1 0-2 0,0 3 1 15,2 0 1-15,-1 3 0 0,5 0-1 0,-1 0 2 16,4 6 0-16,-3 2 1 16,0 2 0-16,-1 1 0 0,-2 1 0 15,1 0-1-15,-6-2 0 0,1 3 1 16,-4 1 4-16,0-6-3 0,-2 9 3 0,-2 1-2 15,0-3-1-15,-8 7 0 0,-2-4-1 16,-7 2 1-16,-2-2-2 0,-4-2 1 16,-3 2-1-16,-3-4 0 0,0-1-1 15,0-5 1-15,3 1-1 0,7-5 1 16,1-2-3-16,2-2-2 0,3 0-14 0,0-2-32 16,4-9-80-16,5-2-95 0</inkml:trace>
  <inkml:trace contextRef="#ctx0" brushRef="#br0" timeOffset="167685.6687">20713 9437 303 0,'0'0'61'0,"0"0"-10"0,0 0-11 16,0 0-9-16,0 0-4 0,0 0-4 16,0 0-3-16,0 0-3 0,0 0-3 15,0 0-2-15,-17-38-1 0,17 38-2 0,-2 0-1 16,1-2 0-16,-4 0-2 0,1 0-1 15,-1-1-2-15,2 3-1 0,3 0-2 16,-2 0-1-16,-1 0 0 0,0 0 0 16,0 10 0-16,0 7 1 0,3 1 0 15,0 7 0-15,0-1-1 0,5-1 0 16,1 1 0-16,2-1-1 0,1-1 0 16,0-1-1-16,1 1 3 0,3-1-1 15,0-3 2-15,1-1-1 0,1-2 0 16,-4-6 0-16,2-1-1 0,-4-4 2 0,4-4-1 15,4 0 1-15,1 0 0 0,3-3 0 16,-5-6 0-16,0-3 1 0,-4 0-1 16,-3 1 1-16,-4-1 0 0,2-1 1 15,-5 0-1-15,1-5 1 0,-3-1 1 16,0-3-3-16,-5-3 3 0,-2 3-1 16,-1 4 0-16,-1 1 1 0,-1 2 0 15,-2 3 0-15,3 3-1 0,-1-2-2 16,-3 4-1-16,5 1-1 0,-10-1 1 15,8 4-2-15,-3 1 1 0,-6 2-1 0,5 0-2 16,-3 0-1-16,6 0-2 0,0 0-8 16,2 2-14-16,5 0-35 0,-1-1-60 15,5-1-91-15</inkml:trace>
  <inkml:trace contextRef="#ctx0" brushRef="#br0" timeOffset="168158.0291">20719 9156 414 0,'0'0'70'0,"0"0"-19"15,0 0-21-15,0 0-9 0,0 0-10 16,0 0-4-16,0 0-1 0,0 0-5 16,0 0-3-16,-19-9-1 0,18 9-3 15,1 0 0-15,-2 0 1 0,2 0-1 16,0 0 3-16,0 1 9 0,0 13-6 16,0 6 5-16,0 3-2 0,6-4-3 15,-3-5 1-15,4-2 0 0,-1-5-1 16,0 1 0-16,1-1 0 0,0 0 0 0,3-3 2 15,2-2-1-15,4 0 0 0,0-2 0 16,4-4-1-16,-3-1 1 0,2-6-1 16,-4 0 2-16,-1-3 2 15,-2-2-5-15,-3-3 4 0,-3 4-3 0,-3 0 3 16,-3-2 3-16,0 1 2 0,-1-4-1 0,-7 3 2 16,-3 3-3-16,-2 1-1 15,-3 4 1-15,6 1-5 0,-6 3 2 16,0 5-2-16,-2 0-3 0,-3 2-1 15,1 7-4-15,1 4-6 0,3 3-11 0,1 5-24 16,3 2-77-16,2 4-99 0</inkml:trace>
  <inkml:trace contextRef="#ctx0" brushRef="#br0" timeOffset="171534.5519">21371 8357 34 0,'0'0'32'0,"0"0"7"0,0 0 3 15,0 0 1-15,0 0-7 0,0 0-7 16,0 0-5-16,0 0-1 0,0 0-3 16,-16 3 0-16,15-3-3 0,-1 0-1 15,1 0 0-15,0 0 0 0,-4-4 0 0,1 1 0 16,1 0-3-16,-3-5 0 0,4 5-5 15,-3-6 2-15,1 1-2 0,-1-1 2 16,2 0-2-16,0-1-2 0,-1-6 3 16,1 6-2-16,0-7 2 0,2 6-2 15,-1-2-2-15,0 1-2 0,2-3 0 16,0-4 1-16,0 1-2 0,0 1-1 16,0-1 2-16,4 1-4 0,1-1 2 15,4-4-1-15,0 2 1 0,1 0 0 16,-1 2 0-16,0 0 0 0,2 0-1 0,-2 2 0 15,-4 6 1-15,3-2-2 0,0-2 2 16,1 2-1-16,-2 0 1 0,1-1 0 16,1 2-5-16,-1-2 6 0,4 0-6 15,-4 2 4-15,1 0 0 0,1 1 0 16,1-1 0-16,4-1 0 0,-3-1 0 16,-1 6-2-16,-1-2 3 0,4 0-1 15,0 0 0-15,6-4 1 0,-3 3-1 16,3-1-1-16,-2 2 1 0,-1 0 0 15,2 1 0-15,-7 2-3 0,2 1 1 0,0 1 0 16,1-3 0-16,4 1 1 0,-2-1 2 16,-1 2 1-16,1-2-2 0,1 1 0 15,-5 2 0-15,1-2 0 0,2 1 0 16,0 3 0-16,6-5 0 0,-3 2 0 16,1 1 1-16,0 0-2 0,-1-1 1 0,-3 0 0 15,0 2-2-15,1 2 1 0,-4-1 0 16,7 1 0-16,0 1 1 0,-2 0 0 15,6 0-1-15,-6 0 2 16,-1 0-1-16,0 3-1 0,-5-2 1 0,5 2 1 16,-7-1-4-16,1 1 0 0,0 0-3 15,-2 0 2-15,4 3 3 0,0 0 2 16,-1 2 1-16,0-2 1 0,-3-1 0 16,0-1-1-16,1 2-1 0,-6-5 0 15,1 3-1-15,-5-4 0 0,0 0 1 0,0 0-1 16,1 0 1-16,0 0 1 0,1 0 0 15,-1 0 2-15,1 1-1 0,-1-1 1 16,1 2-2-16,-1-2-1 0,1 2 0 16,-2-2 0-16,1 0-1 0,-1 1 0 15,2-1 0-15,-2 0-1 0,1 1-1 16,-1-1 2-16,2 1-2 0,-2-1 2 16,2 2-1-16,2 1 0 0,1-1-1 15,-2 1 1-15,1 0-2 0,1-1 0 16,-1-1-1-16,0 0 0 0,5 4-4 0,-5-2-4 15,4 1-4-15,0 1-12 0,-4-4-25 16,4 6-45-16,-5-4-118 0</inkml:trace>
  <inkml:trace contextRef="#ctx0" brushRef="#br0" timeOffset="172206.7026">21367 7107 150 0,'0'0'56'0,"0"0"0"0,0 0-5 15,0 0-5-15,0 0-2 0,0 0-6 16,0 0 0-16,0 0-4 0,-49-81-6 16,46 79-6-16,1-2-4 0,2 4-5 15,-1-2-5-15,1 2-1 0,-2 0-5 16,1-1-1-16,1 1-3 0,-2-2-4 0,2 2 1 16,-1 0 3-16,1 0 1 15,0 14 2-15,3 6 0 0,4 6-1 16,2 0 1-16,1 1 2 0,-1 1-2 15,-1-1 3-15,4-1-5 0,-2-1-1 0,0-2 0 16,2-3-1-16,-1-2-1 0,0-3-2 16,-3-4-3-16,1-2-2 0,-3-3-5 15,-3-3-20-15,1 0-26 0,-4-3-35 16,4 0-36-16,2-8-78 0</inkml:trace>
  <inkml:trace contextRef="#ctx0" brushRef="#br0" timeOffset="172631.1038">21569 6873 404 0,'0'0'45'0,"0"0"-18"16,0 0-13-16,0 0-6 0,0 0-6 15,0 0-5-15,0 0-1 0,0 0 2 16,0 0 0-16,0 0 2 16,7 35 0-16,-5-8 1 0,-1-2-1 0,-1-7 1 15,2 0 0-15,-2-4-1 0,1-2-1 16,1 0 1-16,1-1-2 0,1-3 2 16,0-1 1-16,2 0 1 0,-2-6 3 15,5 3 2-15,3-4 0 0,3 0 0 16,6 0 1-16,-2-8-3 0,-2 0 0 0,-1-3-3 15,0 0 1-15,-5 2-2 0,0 1 0 16,-3 2 0-16,-4 3-1 0,1 1-1 16,-5 2 0-16,0 0-1 0,0 0-1 15,1 0-1-15,4 0 2 0,-1 0 3 16,3 5-1-16,0 6 3 0,-4-2-2 16,0 7 0-16,-3 1-2 0,0 2-2 0,-6 4-2 15,-4-1-8-15,0-3-18 16,0 4-40-16,-4-3-62 0,-1-1-125 15</inkml:trace>
  <inkml:trace contextRef="#ctx0" brushRef="#br0" timeOffset="173138.9872">21542 6896 305 0,'0'0'25'16,"0"0"-14"-16,0 0-8 0,0 0-2 15,0 0 2-15,0 0 0 0,0 0 1 16,0 0-2-16,95-78 0 0,-74 67-1 16,0 4-2-16,-1 1 1 0,-1 0-1 15,1 2 2-15,-6 0-3 0,1 1 0 0,-4 2-1 16,-1-1 0-16,3 2 3 0,-5 0 1 15,7 2 1-15,-5 6 5 0,0 0 1 16,0 3 0-16,-3 4 3 0,-1 2-1 16,1 4-3-16,-1 1 0 0,0-3-2 15,-2-1 0-15,2 1-1 0,-3-6 1 16,3 1 0-16,2-1 1 0,-2-4 1 16,1 1-2-16,-1-4 3 0,2-2 0 15,0 1 0-15,-4-3 0 0,7-2-1 16,-1 0 0-16,7-8-1 0,2-3-1 0,-3-2-2 15,-2-2 1-15,-2-2-1 0,-5 5 4 16,-1-2 2-16,-1 5 2 0,-3-3 2 16,-2-6 1-16,0-1-4 0,-2-2 1 15,-5 0-5-15,-1 3 1 0,-3 0-2 16,-3-1-2-16,0 3-1 0,-4 1 0 0,1 2 0 16,3 4 0-16,-1 3 0 15,4 3 0-15,5 2-6 0,-5-1-5 16,-1 2-11-16,-3 3-22 0,-5 9-37 15,2 3-51-15,4 5-76 0</inkml:trace>
  <inkml:trace contextRef="#ctx0" brushRef="#br0" timeOffset="173646.5982">21858 6436 342 0,'0'0'72'0,"0"0"-15"16,0 0-16-16,0 0-12 0,0 0-9 15,0 0-2-15,0 0-3 0,0 0-6 0,0 0-1 16,0 0-4-16,-14-21-5 0,13 21 1 15,-1-2-1-15,1 2-3 0,-1-2 2 16,1 2-6-16,1 0 3 0,-2 0 2 16,1 0 0-16,1 6 3 0,-2 5 0 15,2 0 0-15,0-1 0 0,0 1-1 16,2-3 1-16,2 4-1 0,2-4 1 16,2-1-1-16,0-2-1 0,1 2 7 15,1-3-5-15,1 0 0 0,2-4 1 16,7 0-4-16,-3 0 4 0,0-4 2 0,-4-1 1 15,-5-1-1-15,0-1 2 0,-1 2 1 16,-4-5-1-16,1 0 3 0,-2 1-1 16,-2-9-1-16,0 0 1 0,-6-5-4 15,-3 4 0-15,-1-1 2 0,-4 2-3 16,-1 2 1-16,-2-1 0 0,1 4-2 0,3 5 2 16,6 2-2-16,-2 2-1 0,3 3-2 15,-4 1-5-15,-3 0-3 0,0 12-1 16,0 9-9-16,0 8-16 15,1 4-52-15,5 4-70 0,1-1-122 0</inkml:trace>
  <inkml:trace contextRef="#ctx0" brushRef="#br0" timeOffset="173831.372">22101 6416 506 0,'0'0'38'0,"0"0"-20"15,0 0-15-15,0 0-14 0,0 0-14 16,0 0-54-16,0 0-172 0</inkml:trace>
  <inkml:trace contextRef="#ctx0" brushRef="#br0" timeOffset="183294.2233">22010 9281 29 0,'0'0'15'15,"0"0"1"-15,0 0-3 0,0 0-2 16,0 0-2-16,0 0 2 0,0 0 3 15,0 0 5-15,0 0 1 16,-4 4 3-16,4-4-2 0,-3 0-1 0,3 0-3 16,-1 0-2-16,-1 2-1 0,1-2 0 15,-1 0-2-15,1 0-2 0,-1 0-3 16,1 0-1-16,-5 0-1 0,-1 1 0 16,-5 0-1-16,2 0 0 0,-2 2-1 15,1-2 1-15,-2 2 0 0,0-1 1 0,1 0 2 16,1 0 3-16,4 0 2 0,-3-1-1 15,4 1 1-15,0 0-3 0,-7-1 0 16,7-1 1-16,-6 0 1 16,1 0 0-16,1-1-1 0,-5-6-1 0,5 3-1 15,-3-6-3-15,0 2 1 0,3-2-1 16,-3-4-2-16,0 2 1 0,2-1-2 16,-1-1-1-16,2 1 1 0,1-2-4 15,2 5 4-15,-3-2-3 0,3 0 2 16,-1-2 2-16,0-3-2 0,-1 5 1 0,2 0-1 15,1-1 1-15,2 3 2 0,-1 0 1 16,0 2-1-16,3 4 2 0,-1-5-2 16,-1 0-1-16,0-1-2 0,-2-3-1 15,1 4-1-15,-3-7 1 0,4 7 1 16,-1 0-1-16,1-2 1 0,-1 3-1 0,2-2 0 16,2 6 0-16,-3-5 1 15,2 4-1-15,1 1 1 0,0-1-1 16,1 5-1-16,-2-2 0 0,2 2-2 15,0-1 1-15,-1-1 0 0,1 1 0 0,0-1 0 16,0 1 0-16,-2-5 1 0,2-2 1 16,-1 2 0-16,-1-5 1 0,2 6-1 15,-1-6 0-15,-1 0-2 0,1 5 1 16,1 2-1-16,0 4 2 0,-2-2-1 16,2 2 1-16,0-1-1 0,0-1-1 0,0 0 0 15,0 1-1-15,0-1 0 0,0 1 0 16,-1-1-2-16,1 1-1 0,0 0-5 15,0-1-5-15,0 1-9 16,0 1-17-16,0 0-26 0,0 3-45 0,0 10-93 16</inkml:trace>
  <inkml:trace contextRef="#ctx0" brushRef="#br0" timeOffset="184378.7953">20904 10237 301 0,'0'0'63'0,"0"0"-7"0,0 0-8 16,0 0-13-16,0 0-14 0,0 0-8 0,0 0-6 15,0 0-5-15,-35-84 0 0,35 62 1 16,3-1-2-16,4 4 0 0,1 1 0 16,2 2-2-16,0 1 1 15,2 4 0-15,2-1 0 0,-5 3-1 0,4 4 0 16,1-1 0-16,-5 1-2 0,7 0 0 0,-8 4 0 16,3 1-1-16,4 0 2 0,-2 3-1 15,3 7 3-15,-4 1 0 16,-3 3 0-16,-1 4 1 0,-4 2 1 15,-2 3-2-15,-2 4 1 0,0 4-2 0,-3 2 1 16,-7 1 0-16,0-1 0 0,1-3-2 16,-2-4 4-16,5-8-1 0,2-7 0 15,2-7 0-15,2-4 0 0,-1 0 0 16,1 0-1-16,0 0-1 0,0 0 0 16,0 0 0-16,0 0 1 0,10-4 2 0,6-5-2 15,1-3 1-15,-4 2 0 0,0 3 0 16,0-1-1-16,-4 4 0 0,4-2 0 15,-3 2 0-15,-6 3-1 0,1 1 1 16,-1 0 0-16,2 0 0 0,2 3 2 16,1 2-1-16,-3 3 1 0,-2 2-1 15,-2 2-1-15,-1 5 1 0,-1 1 1 16,0 6-2-16,-7-3 1 0,-3 2-2 16,-5 1-2-16,1 1 2 0,-2 0-7 15,0 0-2-15,-1-3-15 0,2-2-25 0,4-8-19 16,5-4-37-16,3-3-40 0</inkml:trace>
  <inkml:trace contextRef="#ctx0" brushRef="#br0" timeOffset="184796.5715">21225 9912 360 0,'0'0'42'0,"0"0"-8"16,0 0-7-16,0 0 0 0,0 0-6 15,0 0-8-15,0 0-4 0,0 0-2 16,0 0-4-16,-30-26 0 0,24 26-2 0,-3 4-1 16,1 3 1-16,3 3-1 15,2 0 0-15,2 2 0 0,1 6 0 16,0-3 2-16,4 5-2 0,5-3 1 15,-1-4-1-15,0-2-1 0,1-2 2 0,3-2-1 16,2 0 2-16,6-2 2 0,-6-1-2 16,5-4 2-16,1 0-3 0,-2 0 0 15,5-5 1-15,-7 2-1 0,-2-4 0 16,-5 4-1-16,1 1 1 0,-2-1-2 16,-3 1 0-16,-1 1 0 0,-1 1 1 0,0 0 0 15,0 7 0-15,-1 10 2 0,-2 4-2 16,-3 8 0-16,-8 0-1 15,-2 1-3-15,-3 1-2 0,0-3-5 16,1 0-10-16,0-5-24 0,2-7-30 0,3-4-42 16,-1-5-62-16</inkml:trace>
  <inkml:trace contextRef="#ctx0" brushRef="#br0" timeOffset="185374.2438">21110 9889 422 0,'0'0'34'0,"0"0"-14"16,0 0-14-16,0 0-8 0,0 0 1 16,0 0 0-16,0 0 2 15,0 0 0-15,0 0-2 0,0 0-2 16,56-36-4-16,-39 26 1 0,-1 0-4 0,0 0 2 15,-1-3-1-15,0 1 0 0,0 0 2 16,-1-3 2-16,-4 1 1 0,-2 2 1 16,-3-2 2-16,0 1 0 0,-3 2 1 15,1-4 1-15,-1 4 2 0,-2 1 1 16,0-1 4-16,0 0 1 0,0 2 1 16,-5 0 1-16,3 0 2 0,0 4 0 0,-3-2 4 15,2 4 3-15,0-2-2 16,-5-1 0-16,6 3-5 0,-1 0-1 15,0 2-3-15,3 1 0 0,-2-2-6 0,2 2-2 16,-3 0 0-16,-2 2-4 0,2 8 3 16,0 7 1-16,1 3-1 0,2 4 1 15,0 0-2-15,6 0 1 0,3-3 0 16,1-1-1-16,0-3-1 0,3-3-1 16,0-2 0-16,-4-4 1 0,5-2 1 0,-5-4-1 15,4-2 2-15,3 0 2 0,0-7-2 16,1-5 0-16,-3-3 1 15,-3-3-2-15,-5-4 2 0,-2-1 2 16,-4-1 2-16,0-3-2 0,-4-1 2 0,-5 0 2 16,-3-1-2-16,-4 1 1 0,-1 6 1 15,-2 4-2-15,-2 3 2 0,-4 5 0 16,3 4-1-16,-1 5-1 0,0 1-2 16,5 1-3-16,1 7-3 0,4 3-1 15,5 5-3-15,2 5-6 0,6 2-24 0,0 1-59 16,9 1-139-16</inkml:trace>
  <inkml:trace contextRef="#ctx0" brushRef="#br0" timeOffset="185535.5491">21516 9546 382 0,'0'0'-39'0,"0"0"-104"0</inkml:trace>
  <inkml:trace contextRef="#ctx0" brushRef="#br0" timeOffset="188092.688">22163 8956 7 0,'0'0'11'0,"0"0"-1"16,0 0-3-16,0 0 0 0,0 0-4 16,0 0 2-16,0 0-2 0,0 0-1 15,0 0 0-15,0 0 1 0,-15 0 1 16,13 0 2-16,1-2 3 0,-1 2 1 16,1 0 0-16,-1-1-3 0,1 1-2 0,-1-2 0 15,-2-1-1-15,0 0 4 0,-2 0 0 16,3 1 1-16,3 2 2 0,-1-1 0 15,1 1-3-15,-2 0-1 16,1-1-2-16,-1 1-3 0,1-2-1 0,-1 2-2 16,1-2 1-16,0 2 0 0,-1-1 1 15,1 1 1-15,-1-2-2 0,1 2 2 16,-1-1 0-16,1 1 4 0,1 0 5 16,-2-2 1-16,2 2 3 0,-2-2-1 15,2 2-1-15,-2-1-2 0,2 1-1 0,-1 0 1 16,1-1 0-16,-2 1 1 0,2 0 0 15,-1-2 2-15,1 2-2 0,-2 0 1 16,2 0 0-16,-1-1 0 0,1 1 2 16,0 0 1-16,0 0-3 0,-1-2 1 15,1 2-5-15,0 0-2 0,-2-1 0 16,2 1-1-16,0-2-1 0,-1 2-1 16,1-2 1-16,-2 2-2 0,2 0-1 15,-1-1 0-15,1 1 0 0,-2 0 0 16,2 0-1-16,0-2-1 0,-1 2 1 0,1 0 0 15,0 0-1-15,0 0-1 0,0 0 0 16,-2-1 0-16,2 1-3 0,0 0 2 16,0 0-3-16,0 0-4 0,0 0-1 15,0 0-4-15,-1 0-6 0,1 0-8 16,0 0-20-16,0 0-15 0,-2 0-23 0,2 0-29 16</inkml:trace>
  <inkml:trace contextRef="#ctx0" brushRef="#br0" timeOffset="189306.5153">22051 8971 78 0,'0'0'22'0,"0"0"1"15,0 0-3-15,0 0 0 16,0 0-1-16,0 0 1 0,0 0 0 0,0 0 3 16,0 0-1-16,-20-18 3 0,18 16-1 15,1 0 0-15,-1 1-1 0,2-1-7 16,-1 1 1-16,1-1-7 0,-2 1 0 16,2-1 3-16,-1 1-6 0,1 0 2 15,-2-1-2-15,2 2 1 0,-1-2 2 0,1 2 0 16,-2-1-1-16,2 1-1 0,-1-2-2 15,1 2-4-15,0-1 2 0,-1 1-2 16,1 0 0-16,0 0 0 0,0-2-1 16,0 2-1-16,-2 0 0 0,2 0 1 15,0 0 1-15,0-2 2 0,0 2-2 16,0 0 1-16,0 0-1 0,0 0-1 16,0 0 0-16,0 0 2 0,0 0 0 15,0 0 1-15,0 0 0 0,0 0 2 16,0 0-3-16,0 0 1 0,0 0-2 0,6 0 1 15,-2 0 0-15,5 4 0 0,1-1 0 16,-6-2-1-16,5 1 0 0,-3 0-1 16,-2-2 1-16,8 1 1 0,-6 0 0 15,-2-1 1-15,9 0-2 0,-7 0 1 16,4 0-1-16,0 0 0 0,1 0 0 0,-2-1 0 16,2-4 1-16,3-3-1 0,-1 0 1 15,6-6 0-15,-3 2-1 16,1-1 1-16,-1 0-2 0,0 1 0 15,-1 0 1-15,2-2-2 0,0 0 0 0,-1 1 0 16,2-3 0-16,-1 3 1 0,1-2-1 16,-2 1 1-16,1-2-1 0,-2 3 0 15,1-1 2-15,-1-1-5 0,-1 2 4 16,-1-1-2-16,0 1 2 0,-4 3 1 16,-1 0-2-16,1-2 0 0,-2-1 0 0,2-4 0 15,-2 3 1-15,3-5 0 0,-1-2-5 16,1 0 6-16,3-2-6 0,-3-1 4 15,0 1 1-15,0 2-1 0,-1-1 0 16,-3 1 0-16,0 0 3 0,1 0-3 16,-4-1 0-16,1 2 0 0,-3 5 0 15,2-3 0-15,-1 1 0 0,-1 5 0 16,1-8 1-16,-1 8-1 0,1-1 0 16,-2-1 1-16,1 1-1 0,-1-1 0 15,2 0 0-15,-1-4-1 0,1 0 1 0,0-5-1 16,1 6 1-16,-2-1 0 0,1 0 0 15,1-1 0-15,0-4 0 0,-2 6 0 16,2 0 0-16,-1 4 0 0,-2 1 0 16,1 1 1-16,-1-1-5 0,2-1 4 15,-2 8-3-15,0 0 3 0,0-1 0 16,0 0-1-16,0 0 0 0,0 0 2 16,0 6-2-16,0-7 2 0,0 1 0 15,0 0-1-15,0 0 1 0,0 0-1 16,0 0 0-16,0-5 0 0,-2 0 0 0,1 6 0 15,1 0 1-15,-2-1-1 0,2 0 0 16,0 0 0-16,0 0 0 0,-1 0 1 16,1 2-2-16,-2-3 2 0,2 3-1 15,-1-3-1-15,1 3 2 0,-2-1-1 16,1-6-1-16,-1 8 2 0,1-2-1 0,-1-6 1 16,1 7-1-16,-2-1 0 15,3 0-1-15,-1-1 1 0,1 2 0 16,-1-3 0-16,1 4 1 0,-2-4-1 15,1 2-1-15,-1-1 2 0,2 2-1 0,0 4 2 16,0-2 0-16,0 2-2 0,0-1 2 16,0-1-2-16,0 2-2 0,-1-3 2 15,1 2-1-15,-2 0 0 0,2-1 1 16,0 0-2-16,0 1 1 0,-1-1-1 16,1 1 2-16,0-1-2 0,0 0 2 0,0 1 1 15,0-1 0-15,0 2 0 0,0-1-1 16,-2 1 0-16,2-1 0 15,0-1 0-15,0 2-1 0,0-1 0 16,0-1-1-16,0 1-3 0,0-1-7 0,0 0-17 16,0 2-62-16,-1-1-63 0,1 1-130 15</inkml:trace>
  <inkml:trace contextRef="#ctx0" brushRef="#br0" timeOffset="191799.2621">23043 8344 240 0,'0'0'58'16,"0"0"-6"-16,0 0-6 0,0 0-5 15,0 0-11-15,0 0-5 0,0 0-4 0,0 0-6 16,0 0-3-16,0 0-1 0,-9-43-5 16,9 42-2-16,-1-1-3 0,1 2-2 15,-2-1-1-15,2 1 1 0,0 0 1 16,0 0 3-16,2 9-2 0,6 6 0 16,1 3 1-16,2 2-2 0,0 0 2 0,0 0 0 15,-2 0-2-15,0 0 1 16,1 0 3-16,0 3-5 0,-1-1 3 15,-2 0-5-15,3-1-5 0,-3-3 2 16,0 0-5-16,-1-5-5 0,-1-1-20 0,2-1-36 16,-3-3-57-16,2 3-80 0</inkml:trace>
  <inkml:trace contextRef="#ctx0" brushRef="#br0" timeOffset="192250.5549">23316 8122 427 0,'0'0'50'0,"0"0"-10"0,0 0-11 0,0 0-7 15,0 0-11-15,0 0-5 0,0 0-5 16,0 0-2-16,0 0-2 0,0 0 3 16,-12-19 1-16,11 32 1 0,-1 7 0 15,1 5-1-15,-3 4-2 0,1 1 2 16,0 1-1-16,-1 1 0 0,1-2 0 0,-2-1 1 16,2-7-2-16,2-4 0 15,0-8 0-15,-1-3 0 0,2-2-2 16,0-5 3-16,0 0-3 0,0 0 1 15,0 5 1-15,0 0 0 0,0-2 2 0,9 0 2 16,1-3-2-16,7-1-1 0,4-9 0 16,0 0-3-16,1-4 1 0,-2 0-1 15,1-3 1-15,0 2-3 0,-1 0 2 16,1 0-1-16,-1 0 0 0,-1 1-4 16,0 1-1-16,-1 2-6 0,-6 2-10 0,0 2-10 15,-4 3-17-15,-5 3-23 0,1-1-27 16,-4 2-14-16</inkml:trace>
  <inkml:trace contextRef="#ctx0" brushRef="#br0" timeOffset="192514.497">23326 8106 389 0,'0'0'67'0,"0"0"-11"0,0 0-13 16,0 0-15-16,0 0-10 0,0 0-9 16,0 0-7-16,0 0-2 0,0 0 0 15,0 0 0-15,-5-20 2 0,19 32-3 16,2 3 2-16,2 5-2 0,0 4 1 0,1 4-1 16,-2 0-2-16,0 4-4 15,-1 0-1-15,-3-2-9 0,-1 0-9 16,1-7-28-16,-3 0-38 0,-1-7-53 0,1-3-115 15</inkml:trace>
  <inkml:trace contextRef="#ctx0" brushRef="#br0" timeOffset="192899.1883">23653 7952 542 0,'0'0'22'15,"0"0"-10"-15,0 0-8 0,0 0-5 16,0 0-1-16,0 0-1 0,0 0 2 16,0 0 2-16,0 0 0 0,-19 80 0 0,29-58 1 15,-1-2-3-15,0-4 2 0,2 0-2 16,-2-6 1-16,0-1 1 15,-1-3 0-15,-1-1-1 0,2-1 0 0,-4-2 0 16,6 1 0-16,-5-3 1 0,4 0-1 16,7 0 1-16,-8-2-1 0,6-2 1 15,0-2 2-15,-1-1 0 0,4-1 0 16,-6 1 0-16,2 3-3 0,-5 1-2 16,-5 2-1-16,6-1 0 0,-4 2 0 15,1 0-2-15,2 9 0 0,-4 5 0 0,-1 5 1 16,-4 6-1-16,-9 5-9 0,-5 3-21 15,-4 4-29-15,-5-2-49 0,1-3-63 16</inkml:trace>
  <inkml:trace contextRef="#ctx0" brushRef="#br0" timeOffset="193486.582">23640 7954 506 0,'0'0'36'0,"0"0"-14"0,0 0-8 15,0 0-7-15,0 0-6 0,0 0-2 16,0 0-1-16,0 0 2 0,0 0 0 0,0 0-1 16,40-50-1-16,-25 41-2 15,1-1-2-15,-2 2-2 0,-1 0-3 16,-2 0 0-16,1-1-4 0,-4 3 2 15,3-4 3-15,-5 5-4 0,1-1 3 0,0-6 3 16,-2 3 1-16,1-3 4 0,-2 2 4 16,-2-1 1-16,1 3-1 0,-3 1 4 15,1 3 0-15,-1-2 6 0,0 2 3 16,0-3 2-16,0 3-1 0,0 4-2 16,0-5 0-16,-3 3 0 0,0-2-1 0,2 1-1 15,1 3-1-15,-2-2-3 0,2 2-2 16,-1 0-2-16,-1 0-1 0,-2 0 0 15,-1 2 0-15,1 7-1 16,-3 7 0-16,4-6 2 0,2 8-3 0,1 0 0 16,0 0 4-16,4 5-3 0,2-7 2 15,1-4-3-15,0 0 0 0,-1-6-1 16,7 3 1-16,-6-5-1 0,3-2-1 16,2 0 3-16,-3-2-1 0,4 0 2 15,-3-6 1-15,1-3 1 0,-2-3 0 0,-1-2-1 16,1-9-4-16,-4-3 2 0,-4-1-2 15,-1-2 3-15,0 0 3 0,-9 0-1 16,-2 0 1-16,-2 2-2 16,-4 2 0-16,-1 4 1 0,-3 4 0 0,-1 2 0 15,0 5 1-15,-1 5-3 0,0 5-1 16,1 0-3-16,0 10-3 0,2 5-1 16,6 7-6-16,-1 7-12 0,5 3-41 15,4 2-87-15,6-2-147 0</inkml:trace>
  <inkml:trace contextRef="#ctx0" brushRef="#br0" timeOffset="193675.6618">24025 7752 589 0,'0'0'15'0,"0"0"-5"16,0 0-11-16,0 0-8 0,0 0-13 16,0 0-73-16,0 0-190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7T05:13:00.8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5820 10642 0 0,'0'0'7'0,"0"0"0"15,0 0 2-15,0 0-3 0,0 0 2 16,0 0-4-16,0 0 2 0,0 0-4 0,0 0 4 16,0 0-2-16,-29-39 0 0,26 36 2 15,0-1 1-15,3 4 2 16,-1 0 0-16,1 0-2 0,-2 0-1 15,1-3-1-15,-2 3 0 0,3-1 0 0,-3 1 3 16,3-1-1-16,0 1 0 0,0-2-1 16,-4 2 0-16,4-2 0 0,0 2 0 15,-1-1 0-15,-1 1-1 0,1-2-2 16,1 2-1-16,-2-1 0 0,1 1-1 16,-1 0 0-16,1-2-1 0,-1 2 1 0,1 0 2 15,1 0-3-15,-2-1 0 0,2 1 0 16,-1 0-4-16,1 0 4 15,-3 0-1-15,3 0 1 0,0 0 1 16,0 0-1-16,-3 0 2 0,3 0 0 0,-3 0 0 16,3 4 2-16,-4 8-3 0,1 5 2 15,3-6-2-15,-1 8 2 0,-1 1-1 16,1 3 1-16,-1 6-3 0,2 0 2 16,0 1-1-16,0 2 0 0,0 4 5 15,0 5-3-15,0 2 0 0,0 2-2 0,0 2 0 16,0-3-1-16,-1-3-2 0,1-2-1 15,0-6-1-15,0-1 4 0,0 0 2 16,1 0 1-16,4 2 5 16,-1 5-1-16,3 4 1 0,-4 6 1 0,1 2-5 15,-1 3-3-15,0-1 1 0,-3 0-2 16,2-2 0-16,-2-2 1 0,1-2 0 16,-1-3-2-16,2-2 3 0,-2-2-1 15,0-2-1-15,1-5 5 0,-1-4-5 16,0-2 0-16,0-1 1 0,0-9-2 0,2 3 1 15,-1-1-2-15,-1 3 2 0,4 4 0 16,-1-2-2-16,0 0 5 0,0-1-4 16,0-2-2-16,1-1 3 0,-1-2-1 15,3 2 1-15,-3-7 0 0,2 2 0 16,-2 1 0-16,0-5 0 0,0 7-1 0,0-2 1 16,0-2-1-16,0 6-3 15,-2-2 2-15,2 2 0 0,-1 6-3 16,-1-2 5-16,1 0 0 0,0 0 0 15,-2-5 0-15,2-1-6 0,-2-6-5 0,0-6-5 16,0 1-5-16,0-7-10 0,0 0-3 16,0 0-7-16,1 2-2 0,-1-1-6 15</inkml:trace>
  <inkml:trace contextRef="#ctx0" brushRef="#br0" timeOffset="386.8467">5765 11317 44 0,'0'0'10'0,"0"0"-3"15,0 0 0-15,0 0-3 0,0 0-1 16,0 0 3-16,0 0 2 0,0 0 3 16,0 0-1-16,-9 82-3 0,5-38-4 15,4 5 0-15,-3 3-4 0,0 7 1 16,3 0 0-16,0-2-2 0,-1 3-1 0,1-4 3 15,0-1 2-15,0-1-1 0,0-1 3 16,0 4-5-16,-4-2-3 0,1 0-2 16,0 2-2-16,-3-3-2 0,0-1-3 15,0-4-14-15,-1-4-28 0</inkml:trace>
  <inkml:trace contextRef="#ctx0" brushRef="#br0" timeOffset="1113.2011">5081 12093 274 0,'0'0'46'0,"0"0"-11"0,0 0-8 15,0 0-2-15,0 0-3 0,0 0-4 16,0 0-8-16,0 0-9 0,0 0-1 0,0 0 0 16,-3-16 1-16,3 5 6 15,0 0-4-15,3-7 0 0,7-5 0 16,2-2 1-16,-2-4-2 0,7-2-3 15,-1-1 2-15,1 3-4 0,1 2 3 0,2 1 0 16,2 4-3-16,0 2 0 0,4 0 0 16,-2 5-3-16,2 0-1 0,0 3 2 15,-1 0 4-15,1 4 1 0,4 0 5 16,1 1-4-16,-1 2-1 0,5 2 1 16,-2 0 1-16,-1 3-1 0,1 0 1 0,-3 0-2 15,-2 2 0-15,-2 0 0 0,-9 1 0 16,1 1-2-16,-7-4 1 15,-7 3-3-15,2-2-3 0,-6-1-2 16,0 0-8-16,0 0-32 0,2 0-50 0,-2 0-137 16</inkml:trace>
  <inkml:trace contextRef="#ctx0" brushRef="#br0" timeOffset="1830.2004">4854 11083 103 0,'0'0'40'0,"0"0"5"0,0 0 0 0,0 0 0 16,0 0-7-16,0 0-4 15,0 0-9-15,0 0-6 0,0 0-8 16,0 0-4-16,-19-16-5 0,18 16-2 0,-2 0-1 16,-3 9 1-16,2 11 0 0,-3 7 0 15,2 7 4-15,1 2-1 0,-2 3 0 16,3 2-2-16,-1 0-3 0,-2-2 1 16,3 0 0-16,-1-3 1 0,1 1 1 15,0-8-1-15,0-5 0 0,0-6 1 0,2-6-1 16,-1-7 2-16,2 1 3 0,0-6-1 15,-1 0 3-15,1 0 2 0,0 1 0 16,0-1-1-16,0 2-5 0,0-2-4 16,0-2-1-16,0-9-2 0,4-5 4 15,1 1 0-15,-1 1-2 0,3 2-1 16,3 1-1-16,-1-1 0 0,1 3-2 16,3 0-3-16,0 0 0 0,6-3-1 15,-3 1-3-15,4 2-5 0,-2 0-7 16,2 0-21-16,0 0-22 0,-1-1-11 0,1 1-30 15</inkml:trace>
  <inkml:trace contextRef="#ctx0" brushRef="#br0" timeOffset="2095.9164">4855 11173 253 0,'0'0'81'0,"0"0"-16"16,0 0-18-16,0 0-18 0,0 0-14 16,0 0-7-16,0 0-5 0,0 0-7 15,0 0-1-15,-20-13 1 0,20 13 0 16,2 9 4-16,5 6 3 0,6 8 0 16,-3 1 0-16,6 5 2 0,-3 0-5 0,4 3-3 15,-1 1-1-15,0-1-5 0,0-3-2 16,-2-3-4-16,-5-10-2 15,0-2-3-15,-3-5-15 0,-3-6-41 16,5 3-44-16</inkml:trace>
  <inkml:trace contextRef="#ctx0" brushRef="#br0" timeOffset="2487.2795">5031 10970 363 0,'0'0'39'16,"0"0"-22"-16,0 0-12 0,0 0-5 16,0 0-2-16,0 0 3 0,0 0-1 15,0 0 0-15,0 0 1 0,3 94-1 16,8-73-1-16,1-1 1 0,0-2-1 0,0-1 0 15,-2 0 3-15,3-4-1 0,-4 1-2 16,0-4 3-16,-1-2-3 0,1-2 1 16,-6-3 5-16,6 0-2 0,-5-3 3 15,9 0-1-15,-3 0 0 0,-1 0-5 16,1-4 2-16,-3-2-4 0,2-1 2 0,1 2-1 16,-3 0 0-16,-1 3-3 0,-2 1-1 15,1 1-1-15,-1 0-1 0,6 0 8 16,0 6-2-16,-4 3 6 15,-3 6-7-15,-3 2-3 0,0 3-3 0,-3 4-12 16,-3-3-24-16,-7-3-29 0,3-1-38 16</inkml:trace>
  <inkml:trace contextRef="#ctx0" brushRef="#br0" timeOffset="3039.2589">4993 10824 200 0,'0'0'27'16,"0"0"-14"-16,0 0-19 0,0 0-9 16,0 0-1-16,0 0 2 0,0 0 7 15,0 0 5-15,0 0-3 0,20-16 0 0,-4 11 0 16,3-4-2-16,-3 0 3 0,1-2 0 15,0-1 2-15,-5 0 2 0,1-3 1 16,-6 4 1-16,3-1 3 0,-5 3 4 16,-1-2 1-16,-1 0 5 0,0 6 4 15,-3 2 5-15,0-4 4 0,0 1 4 16,0 0 5-16,0 0-2 0,0 6 0 16,0-2-2-16,0 2-7 0,0 0-6 15,0-3-9-15,0 3-4 0,-3-1-3 16,3 1-3-16,-4 0-1 0,-1 0 0 0,-2 8 0 15,1 0-2-15,6 5 0 0,-1 7 1 16,1-3-1-16,0 8-1 0,1-3 1 16,8-2-2-16,0-1 0 0,1-1 1 15,3-1 0-15,-6-7 0 0,3 0-1 16,-1-5 1-16,-6-3 2 0,4-2 2 0,3 0 3 16,3-7 3-16,-1-9-2 15,-5-3-1-15,0-4 0 0,-3-3-3 16,-4-3 3-16,0-2-1 0,-7 0 2 15,-6 0-2-15,-3 3 4 0,-1 0-3 0,-3 2-3 16,-1 4 4-16,-3 2-3 0,-1 3 10 16,2 4 3-16,0 3 1 0,0 6-2 15,1 1-5-15,-1 3-6 0,1 0-9 16,-1 6-7-16,0 9-9 0,4 5-22 16,2 9-58-16,10 3-96 0</inkml:trace>
  <inkml:trace contextRef="#ctx0" brushRef="#br0" timeOffset="5031.309">7243 9235 48 0,'0'0'18'0,"0"0"0"0,0 0-2 15,0 0 0-15,0 0-6 0,0 0-4 16,0 0-6-16,0 0-3 0,0 0-2 16,-1 0-1-16,1 0 0 0,-2 0 2 15,2 0 0-15,0 0 1 0,0 0 2 16,0 0 0-16,0 0 1 0,0 0-2 16,0 0 4-16,0 0-2 0,-1 0 0 15,1 0 1-15,0 0-1 0,0 0 1 16,-2 0-1-16,2 0 0 0,0 0-1 0,-1 0 1 15,-1 0 0-15,2 0 0 0,-1 0 0 16,1 0 1-16,-2 0-1 0,2-2-1 16,-1 2 2-16,1 0-1 0,-2 0 2 15,2 0-1-15,-1-1 0 0,1 1-1 16,-3 0 1-16,3 0 0 0,0 0 2 16,0 0 0-16,0 0 1 0,0 0 1 0,0 0-1 15,-4 0 2-15,4-2-2 16,0 2-1-16,0 0 1 0,0 0-3 15,0 0 0-15,-1 0 1 0,1 0-2 0,-2-1 1 16,2 1-1-16,-1 0 1 0,1 0 0 16,-2 0 0-16,2 0-1 0,-1 0 0 15,1 0-1-15,0 0-2 0,-2 0-5 16,2 0-3-16,0 0-9 0,-1 0-25 16</inkml:trace>
  <inkml:trace contextRef="#ctx0" brushRef="#br0" timeOffset="6826.419">6462 11439 79 0,'0'0'20'15,"0"0"-2"-15,0 0-6 0,0 0 1 16,0 0 2-16,0 0 3 0,0 0 3 16,0 0 4-16,0 0 3 0,0 0 0 15,0-3-7-15,0 3-6 0,0-1-6 16,0-1-3-16,0-5 2 0,0 3 1 0,-3-4 2 16,2-2 1-16,-6 2-1 0,2 1 0 15,-2-1-1-15,-2-2 2 0,2 3-2 16,-4-4 1-16,-1 1-3 15,-1 3-1-15,-3-6 0 0,2 4-3 0,-2 0 2 16,0 0-1-16,-2 2 0 0,1 0-1 16,-2 1 0-16,-1 1-1 0,3-4 1 15,4 5 1-15,-3 0 1 0,0-3 3 16,4 4-4-16,-4-1 2 0,0 1-1 16,5 0-3-16,-5 0 3 0,3 0-1 0,4 1-1 15,-4 1 0-15,3-1-1 0,-3 1-1 16,3-1-1-16,-3 1 1 0,7 1 1 15,-3-2 0-15,1 2 1 16,2 0-1-16,-6 0 0 0,4 0-1 0,4 0-2 16,-10 0 1-16,7 0-1 0,2 0 0 15,-7 0 1-15,6 0-1 0,0 0 0 16,-1 0 0-16,7 0 0 0,-7 0 0 16,4 0-1-16,-3 0 0 0,2 0 0 15,-1 0 0-15,0 0-1 0,-1 2 1 0,-1 1 0 16,2-2-1-16,-5 4-1 0,3-1 3 15,0 3-1-15,-5 0 1 0,6-1-1 16,-5 3 1-16,5-4 1 0,3-2 0 16,0 0 1-16,3-3 0 0,-1 0-1 15,1 0-1-15,-2 1 1 0,1-1-2 16,-1 2 1-16,1-2-1 0,-2 1-4 16,2-1 0-16,1 0-7 0,-3 2-7 15,3-2-14-15,0 0-20 0,0 1-36 16,-3-1-5-16,3 0-7 0,0 0 0 0</inkml:trace>
  <inkml:trace contextRef="#ctx0" brushRef="#br0" timeOffset="7535.2729">6108 10823 301 0,'0'0'50'15,"0"0"-12"-15,0 0-7 0,0 0-10 0,0 0-6 16,0 0-6-16,0 0-5 0,0 0-5 16,0 0 2-16,-25-40-2 0,25 36-1 15,0-2 1-15,0-5-1 0,0 4 1 16,0-4 1-16,0 0-3 0,0 4-1 16,0 4 0-16,0-2 0 0,3 0 3 15,-3 0 0-15,3 1-3 0,-3 4 0 0,0-1-2 16,0 1-3-16,1-2 1 0,1 1-2 15,-1-1 2-15,5 1 0 0,-3 0 3 16,10 1 5-16,0 0 1 0,0 1 2 16,3 6 0-16,-1 2 1 0,-1 3-2 15,-4 0-1-15,-1 4 1 0,-1-4-1 16,-2 3 1-16,-3-1-2 0,0-4 0 16,4 5 0-16,-4-8-2 0,0-2 1 15,-2 0 0-15,-1-5-1 0,0 0 2 16,0 0 0-16,2 1 1 0,-1-1 1 0,1 0 2 15,-1 2 0-15,-1-2 2 0,3 0 2 16,-3 0 0-16,6 0-1 0,-3-3-1 16,1 0 1-16,-1 1-3 0,-3 2 1 15,0-1-1-15,0 1-6 0,2-1-2 16,0 1-1-16,0-3 1 0,2 3 2 16,2-2 0-16,4-1 2 0,0 1-1 0,3 1-1 15,-4 1 0-15,4 0-2 16,0 1 2-16,-4 6 1 0,2 2 2 15,-5-2-1-15,-3 2 1 0,0 2 0 0,-3 3 1 16,0 4-1-16,-2 0-4 0,-5 6 3 16,-3-2-2-16,-6-4-1 0,4 0-3 15,-5-4-4-15,7-2-7 0,-4-4-7 16,6-4-18-16,4-3-20 0,-5-1-24 16,4 0-24-16</inkml:trace>
  <inkml:trace contextRef="#ctx0" brushRef="#br0" timeOffset="7954.2044">6403 10563 334 0,'0'0'50'15,"0"0"-11"-15,0 0-19 0,0 0-5 0,0 0-4 16,0 0-11-16,0 0-7 0,0 0-4 15,0 0 1-15,0 0 5 0,-3-9 6 16,3 29 2-16,0 4-3 0,0 1 1 16,4 0-2-16,2 1 1 0,0-2-2 15,4-1 1-15,-1 0-2 0,-2-5 1 16,4 0 0-16,-5-6 1 0,4-1-4 16,-4-4 2-16,-3-3-4 0,7-1 3 15,-4-3-1-15,4 0 0 0,-1 0 7 16,2-3 4-16,1-7 8 0,1-3 5 0,-3-5-1 15,2-4-4-15,-4 2-1 0,-2 4 3 16,-3-2-2-16,-3-1 1 0,-3 1 0 16,-3-6-4-16,-4 4-1 0,-3 0-3 15,4 4 0-15,-5 0-1 0,7 6-7 16,-6 2 4-16,1-1-7 0,3 5 1 0,-6-1 4 16,3 3-6-16,3 2-3 15,-8 0-3-15,8 5-6 0,-5 3-12 16,7-1-17-16,4-4-32 0,0 2-29 15,3-1-18-15</inkml:trace>
  <inkml:trace contextRef="#ctx0" brushRef="#br0" timeOffset="8399.3259">6451 10249 321 0,'0'0'49'16,"0"0"-13"-16,0 0-10 0,0 0-8 15,0 0-6-15,0 0-6 0,0 0-4 16,0 0-4-16,0 0-6 0,0 0-2 16,-22-16 2-16,20 16 3 0,-1 5 4 15,3 9 1-15,0 4-2 0,0 4 0 0,5 1 0 16,1 0 2-16,1-4-1 0,2-2-3 15,-1-7 2-15,1-1-1 0,1-2 0 16,-3-2 2-16,8-2 0 0,-8-1 1 16,7-2 0-16,1-3 0 0,1-7 4 15,1-2 0-15,-1-3 2 0,-4-3-2 16,-5 1 1-16,1 4 0 0,-5-4 3 16,-1 6 1-16,-2-4 3 0,0-3-1 15,-3 1 1-15,-7-2-2 0,3 5-1 16,-5 4-1-16,-1 2-2 0,4 3-1 0,-8-1-2 15,-2 5-1-15,2 1-2 0,-5 0 0 16,5 5-2-16,5 2-3 0,1 1-2 16,2 3-3-16,5-3-3 0,-1 0-4 15,4 2-5-15,1-1-10 0,0 2-32 16,4 3-28-16,2-7-34 0</inkml:trace>
  <inkml:trace contextRef="#ctx0" brushRef="#br0" timeOffset="8556.1783">6636 10081 355 0,'0'0'36'16,"0"0"-19"-16,0 0-17 0,0 0-17 0,0 0-55 15,0 0-161-15</inkml:trace>
  <inkml:trace contextRef="#ctx0" brushRef="#br0" timeOffset="14098.6431">5914 13215 48 0,'0'0'16'16,"0"0"-1"-16,0 0-1 0,0 0-1 16,0 0 0-16,0 0 0 0,0 0-3 15,0 0 2-15,0 0-3 0,0 0 1 16,-15-6 0-16,13 6-1 0,-1 0-3 16,3 0-3-16,-3 0-1 0,3-2 0 0,-3 2-1 15,3 0-1-15,-1 0 1 0,1 0-1 16,-2 0-1-16,2 0 0 0,-1 0 2 15,1 0 1-15,0 0 2 0,0 0-1 16,0 0 0-16,0 0 0 0,0 5 1 16,7 1-2-16,1 1 2 0,1 0 0 15,-3-2 0-15,4 2 2 0,3 0-2 16,-4-1 2-16,3 2-6 0,-4-4-2 16,1-1 0-16,0 2-3 0,-1 0 5 15,8-1 2-15,1 1 5 0,-2 0 6 0,2-4 3 16,1 0 3-16,2-1-3 0,-3 0-5 15,2 0-1-15,1 0-4 0,2 0 0 16,4-4 1-16,0-3-3 0,0 0-2 16,0-2-2-16,0-2-2 0,-1 1 3 15,1-1-2-15,-2-1 1 0,1 1 0 16,-4-1-5-16,0 0 5 0,-1 2-3 16,0-3 3-16,-1 3-3 0,1 1 3 15,-2-2 0-15,2 2 0 0,0-2 4 16,-1-1-4-16,0-3 1 0,1-2 1 0,-4-1-1 15,1-4-1-15,1 1 3 0,0-3-6 16,0-2 2-16,-1-1 1 0,3-2-1 16,-2 0 0-16,-1 0-1 0,-1-1-4 15,1 3 2-15,-5-1 3 0,2 1 1 16,-2 0 4-16,-3 1-2 0,-1 2 0 0,2-2-1 16,-4 0-1-16,0-1-1 15,-3 1 1-15,4-1 0 0,-4-1 1 16,1 3-1-16,-1 0 3 0,0 3-2 15,0-1 0-15,0 2 4 0,1-2-4 0,0 8 0 16,-2-2-1-16,-1 4 1 0,1 1 3 16,-2 0 0-16,0-1 0 0,0 0 1 15,0 1 1-15,0-1-3 0,0 1 4 16,-3-7-2-16,1 7 1 0,-3-5 1 16,-1-1 0-16,5 6-1 0,-5-6-3 0,1 1 0 15,1 1-5-15,-3-6-2 0,1 3 1 16,-1-1 0-16,1 0 1 15,0 0 5-15,-2 2-1 0,0 0-2 16,1 1 2-16,-2 0-2 0,-2 2 0 0,4 0 2 16,-2 0-1-16,-1 0-2 0,0 0 2 15,-2 0-1-15,5 3 1 0,-2-1 0 16,-1-1 1-16,1 2-2 0,-5-4 0 16,5 4 0-16,-1-1 0 0,2 0 0 15,0 1 0-15,-2-2 1 0,3 2 0 0,1-2-1 16,2 5 0-16,-2-4 0 0,0 3 0 15,3 1 1-15,-2-1 0 0,0 0 0 16,1 2 0-16,1 3-1 0,0-3 0 16,2 4 0-16,-2-1 0 0,-2-2 1 15,2 2-1-15,-1 0 3 0,0-2-2 16,1 3 0-16,0-1 0 0,-1-3-1 16,1 5 2-16,0-1 0 0,-3-4 1 15,2 5-1-15,1 0 2 0,-1-3-3 16,1 3 3-16,-6-1-2 0,3-3 0 0,3 4-1 15,-5-1 0-15,5 0 1 0,-3 2 0 16,0-3 0-16,3 4-1 0,-1-3 1 16,0 3-1-16,4 1 0 15,-2-1 1-15,2 1-2 0,-1 0 1 0,-2-2 0 16,3 2 0-16,-3-2 1 0,3 2-2 0,-3-1 1 16,3 1-1-16,-1-2 0 15,-1 2 1-15,1-2-1 0,-1 2 0 16,1-1 2-16,-4-2 0 0,0 0-1 15,2 0-1-15,0 2 2 0,3 1-1 0,0-1 1 16,0 1 0-16,-1-2 0 0,-1 2 0 16,1-2-2-16,-1 2 0 0,1-1-2 15,-1 1 1-15,1-2 0 0,-1 2-3 16,1-2-2-16,1 2 2 0,-2-1-1 16,2 1-1-16,-1-1 2 0,1 1-1 0,0 0 3 15,0 0 1-15,0 0-1 0,0 0-1 16,0 0-2-16,0 0-3 0,0 0-5 15,0 0-11-15,3 4-26 16,6 5-33-16,-2-2-60 0</inkml:trace>
  <inkml:trace contextRef="#ctx0" brushRef="#br0" timeOffset="15114.8042">7295 12008 282 0,'0'0'60'0,"0"0"-10"15,0 0-12-15,0 0-8 0,0 0-4 0,0 0-8 16,0 0-3-16,0 0-6 0,0 0-7 16,-36-33-4-16,36 33-4 0,-2 0-1 15,2 0 3-15,0 1 3 0,0 12 3 16,6 3-1-16,3 7-3 0,4 0 0 16,-3 1 3-16,3 0-1 0,0 4 3 0,-1 0-2 15,2 3 0-15,-4-2-2 0,2-1 0 16,-1-2-2-16,-2-3-2 0,0-3-2 15,-2-7-5-15,0-1-8 16,-4-5-13-16,0-3-25 0,0 1-24 0,-3-5-27 16,3 0-52-16</inkml:trace>
  <inkml:trace contextRef="#ctx0" brushRef="#br0" timeOffset="15508.3335">7483 11888 383 0,'0'0'46'0,"0"0"-19"16,0 0-13-16,0 0-11 0,0 0-1 16,0 0-2-16,0 0 1 0,0 0 0 15,0 0-2-15,-9 50 0 0,14-28-2 16,-1-7 1-16,-1-1-1 0,4-1-2 0,-2-5 0 15,3 5-2-15,-5-4 2 0,1-7-1 16,2 4 3-16,-1-3 0 0,-2-2 3 16,2 2 1-16,-1-3 3 0,2 0 3 15,3 0-2-15,2 0 1 0,-2-6-2 16,4 0-2-16,-4 0 1 0,4 0-3 16,-6 2 1-16,3-1-2 0,-4 2-1 0,0 2 4 15,-2-1-5-15,1 2 0 16,-1 0 2-16,10 0 0 0,1 0 3 15,-2 6 1-15,0 5-3 0,-4 3-3 0,-4 2-1 16,-2 6-4-16,-3 2-2 0,0 3-6 16,-7 0-18-16,0 2-27 0,-5-4-31 15,3-2-42-15</inkml:trace>
  <inkml:trace contextRef="#ctx0" brushRef="#br0" timeOffset="15966.1661">7515 11928 160 0,'0'0'21'0,"0"0"-8"0,0 0-7 16,0 0-5-16,0 0 0 0,0 0-2 15,21-80 1-15,-9 70-2 0,2-2 1 0,1 1-2 16,2 2 1-16,-1 0 1 0,3 0-1 15,-4 3-1-15,0 0-2 0,0 4 2 16,2 2 1-16,2 0 4 0,0 6 1 16,-6 7 2-16,4 3 0 0,-2 5-1 15,-2 2 1-15,-2 3 0 0,2-2 0 16,-3 1-2-16,1-4 1 0,0-3-2 16,-1-3 0-16,2-1 1 0,2-3 0 15,-5-6 1-15,7 0-2 0,0-3 3 16,1-2 0-16,5 0 0 0,-2-3 3 0,0-6-1 15,-4-4 0-15,0-1 1 0,-3 1 0 16,-3-2 5-16,-1 3 4 0,-3-2 6 16,-3 5 3-16,-3-5 5 0,0-7 1 15,-2 3-6-15,-8-6 0 0,-3 2-5 16,-3 2-3-16,-4 4 0 0,-3-1-3 0,-2 3-3 16,-1 2-2-16,-3 3-3 0,6 2-1 15,3 2-2-15,4 5-4 16,-1 0-5-16,-1 0-7 0,-2 8-17 15,8 7-40-15,1 2-59 0,5 4-143 0</inkml:trace>
  <inkml:trace contextRef="#ctx0" brushRef="#br0" timeOffset="16406.1164">7707 11179 437 0,'0'0'51'0,"0"0"-11"16,0 0-18-16,0 0-11 0,0 0-5 15,0 0-6-15,0 0-4 0,0 0-2 0,0 0-3 16,0 0 4-16,-7-7 3 0,7 14 3 15,6 8 4-15,4 3-4 16,-3 4 3-16,5-4-3 0,-1 1-1 0,1-3 1 16,-2-2 0-16,1-4-1 0,-2-2-1 15,0-2 1-15,0-5-1 0,2 2 1 16,-1-3 2-16,6 0 0 0,-1-3-1 16,3-4 2-16,-6 2 0 0,-2-5 2 15,-1 4 2-15,-5-2 2 0,2 0 3 16,-5-1 2-16,-1-6-5 0,0-1 0 0,-7-4-5 15,-2 0 1-15,-5 2-1 0,2 3 1 16,-5 1-2-16,1 3-1 0,5 5-3 16,-7 2-2-16,1 2-3 0,-2 2-3 15,-6 5-7-15,4 7-11 0,5 4-22 16,0 9-49-16,9 1-58 0,4 1-108 16</inkml:trace>
  <inkml:trace contextRef="#ctx0" brushRef="#br0" timeOffset="16575.0688">7949 11296 577 0,'0'0'22'0,"0"0"-8"15,0 0-13-15,0 0-13 0,0 0-39 16,0 0-78-16,0 0-150 0</inkml:trace>
  <inkml:trace contextRef="#ctx0" brushRef="#br0" timeOffset="18018.5618">5644 13348 119 0,'0'0'32'0,"0"0"0"0,0 0 6 0,0 0 5 15,0 0 1-15,0 0-2 16,0 0-9-16,0 0-5 0,0 0-7 0,0 0-3 16,8-14-2-16,-8 13-3 0,0 1 0 15,0-1-4-15,0 1-3 0,0-2-1 16,0 2-1-16,0 0 0 0,0-1 2 16,0 1-3-16,0 0-1 0,0 0 2 15,0 0-2-15,0 0 1 0,-5 0 3 0,-3 0 3 16,-2-2 0-16,-3 2 1 0,6 0 1 15,-3-1 1-15,4 1 1 0,-8-3-3 16,-8-1-5-16,7 0-3 16,-8-2-2-16,3 0 1 0,-2-1 2 0,1-3-2 15,-1 1-1-15,2-3 0 0,-5-2 0 16,1-3-5-16,-2-1 6 0,-2-1-2 16,-2-4-1-16,-2-1 2 0,0-4-1 15,-1-1 0-15,0-2 2 0,-1 2 0 16,-2-1 1-16,3-4-2 0,-2 2 0 0,2-1 0 15,-2 1 0-15,6 1-2 0,0 2 4 16,5 4-2-16,1 0 4 0,5 4 0 16,-2 2-3-16,4-5-1 0,2 2-2 15,-2-3-1-15,3 0-1 0,1-1-1 16,1 0 0-16,3 0-2 0,1 2 5 0,3 0 0 16,-2 0 0-16,5 1 2 15,-1-1 0-15,2 1 2 0,0 0-2 16,0 6 0-16,0-1-2 0,0 0 2 15,0 4-1-15,0-8 1 0,2 5-2 0,-1 6 2 16,2-1-1-16,-2 1 0 0,1 7 0 16,-1-2-1-16,-1 1 1 0,3-1 1 15,-3 1-1-15,3 0 1 0,1-3 0 16,-1 3 0-16,-1 0 0 0,2-2 1 16,-2 3-1-16,-1-1 2 0,3 2-2 0,-4-1 0 15,3-1 0-15,-3 0-1 0,3 3 1 16,0-3 2-16,-2 2-2 15,1-2 0-15,1 2-1 0,-3 3 1 16,1-4 0-16,2 1 0 0,-1-1 1 0,-1 0-1 16,2-1 0-16,-3 1 0 0,3-1 0 15,2-2 0-15,-3 2 0 0,-1 1-1 16,2-4 2-16,-1 4-1 0,-1 0 1 16,2 0-1-16,-3 4 0 0,0-1 0 15,0 1-1-15,0-2 2 0,0 0-1 0,3 1 2 16,-3 0-2-16,0-1 0 0,0 0 1 15,0 1-2-15,0-1 1 0,3 0 2 16,-3 1-2-16,0 0 0 0,0 0 0 16,0-1-2-16,0 0 2 0,0 1 0 15,3-1 0-15,-3 2 0 0,0-1-1 16,0 1 2-16,0-2-1 0,0 2 0 16,1-2 1-16,-1 2-2 0,0-1 2 15,0 1-1-15,0-2 1 0,0 1-1 16,0-1 1-16,0 1-2 0,0 0 1 0,0-6-1 15,0 1 1-15,0 0 0 0,2 2 0 16,-2 4-1-16,0-2 1 0,0 2 0 16,0-2 0-16,1 1 2 0,-1 0-1 15,0-1-1-15,2 1 0 0,-2-6-3 16,0 0 3-16,0 1 1 0,2 1-1 16,-2 5 1-16,0-2-2 0,0 2 2 15,0-1-1-15,2 0-1 0,-2-1 0 16,0 1-1-16,0-1 0 0,1 1 0 15,-1-1-1-15,0 1-1 0,0-1-2 0,0 0 0 16,0 2 1-16,0-1-4 0,0 1 1 16,0-2-1-16,0 2 0 0,0 0-11 15,2 0-17-15,-2 0-42 0,1 0-35 16,5 3-106-16</inkml:trace>
  <inkml:trace contextRef="#ctx0" brushRef="#br0" timeOffset="20271.1262">3866 13247 300 0,'0'0'57'0,"0"0"-7"0,0 0-16 16,0 0-5-16,0 0-2 0,0 0-6 0,0 0-9 16,0 0-6-16,0 0-5 0,0 0-2 15,-34-20-3-15,34 20-3 0,-3 0-3 16,3 0 1-16,0 0 4 0,0 14 5 16,0 4 3-16,8 6-1 0,0 0-3 15,-1-1 0-15,3 0 0 0,0 0 2 0,3-2 0 16,0 0-1-16,0-3-1 0,-1 1 1 15,4-4-3-15,-3-2 0 0,0 1 0 16,-6-5-2-16,3 3 1 16,0-3-2-16,-4-3-2 0,6 6-2 0,-5-4-6 15,3-2-8-15,-4 0-26 0,-2 4-27 16,2-5-43-16</inkml:trace>
  <inkml:trace contextRef="#ctx0" brushRef="#br0" timeOffset="23926.2429">4014 12995 182 0,'0'0'55'0,"0"0"-5"0,0 0-2 15,0 0-11-15,0 0-7 16,0 0-9-16,0 0-4 0,0 0-2 15,0 0-4-15,-25-6-1 0,23 4 1 0,0 2-1 16,2 0 3-16,-1 0-1 0,1 0-2 16,-2-2 1-16,2 2-2 0,-1 0 0 15,1-1 0-15,-2 1-1 0,2-1-1 16,0 1-3-16,0-3-1 0,0 3-1 16,0-1-2-16,0 0-2 0,0 0 1 0,0-1-1 15,0-4-1-15,0-5 0 0,2 1 0 16,2-5 0-16,3 3-1 0,-1 3 2 15,3-2 1-15,-2 1 1 16,3 4 1-16,0-1-1 0,-4 2-1 0,0 4-1 16,4-2-1-16,-6 3 1 0,8 0 0 15,-1 0 2-15,-2 0 0 0,0 0 0 16,-5 0 0-16,-1 0-2 0,1 1 2 16,2 1-1-16,-2-1 1 0,1 1 0 15,-5-2 0-15,0 0 1 0,0 0 1 0,1 0-2 16,-1 0 0-16,2 0 0 0,-2 2 0 15,1-2 0-15,-1 1 0 0,0 5 0 16,3 0 0-16,-3-1 1 0,0 5 0 16,0-4-1-16,0 0 0 0,3 5 0 15,-3-5 0-15,0 0-1 0,3 5 2 16,-3-7-1-16,0 1 0 0,0 6-1 16,4-7 1-16,-3 0-1 0,1 7 1 15,-1-6 0-15,1 0 0 0,-1-1-2 16,-1-4 4-16,0 0-4 0,0 0 2 15,2 1-1-15,-2 1 0 0,1-1 1 0,1 5 0 16,-1-1 0-16,-1-1 0 16,3 1 0-16,-3 0 0 0,0-1 0 0,3 7 0 15,0-2 0-15,0 0-1 0,-2 2 1 16,1-8 0-16,0 2 0 0,-2 0 0 0,2 0 0 16,-2 0 0-16,1 0 0 0,-1-5 0 15,0 0 0-15,0 0 0 16,0 2 0-16,2-1 1 0,-2 1 0 15,0 0 0-15,0-2 1 0,0 3-2 0,0-2 0 16,0 1 1-16,0-1 0 0,0 1 1 16,0-1 0-16,0-1-1 0,0 1 0 15,0-1 1-15,0 2-1 0,0-2-1 16,0 0 0-16,0 2 0 0,1-2 1 16,-1 0 0-16,0 1 0 0,0-1 0 0,0 0 0 15,0 0 0-15,0 2 0 0,0-2-1 16,0 0 1-16,0 0-1 0,0 0 0 15,0 0-1-15,0 0 0 16,3-5-1-16,-3-1 1 0,3-5 0 0,0 1 0 16,-2 5-3-16,1 1-3 0,-1-1 1 15,1 1-2-15,-1-1 3 0,1 1 1 16,-2 4-3-16,3-5 1 0,-2 1-1 16,6-1 1-16,0-1 2 0,-4 3 1 15,0 1 2-15,0-1 1 0,0 1 1 0,3 0 0 16,-1 0 1-16,-2-1-1 0,2 2-1 15,-1-2-1-15,-1 3 1 0,-3 0-2 16,6 0 1-16,1 0 1 0,3 0 3 16,3 4-1-16,-3 3 0 0,2 3 0 15,-3-1-1-15,-1 2-1 0,-1-4 2 16,2 5-3-16,-3-4 1 0,-2-2 0 16,3 2-1-16,-4-5 1 0,2 3-1 15,-4-4 1-15,2 2 0 0,0-1 0 16,-3-3 0-16,0 0 0 0,0 0 0 15,3 0 0-15,-2 0 1 0,-1 2-1 0,2-1 1 16,-2 0-1-16,1 5 1 0,-1 1-1 16,0 5 0-16,0-2 5 0,0 3-6 15,0-1 2-15,-1-2-7 0,-5 7-1 16,-1-2-6-16,-2 3-7 0,-4-1-11 0,3-2-34 16,-3 0-16-16,0-2-19 15,1-6-24-15</inkml:trace>
  <inkml:trace contextRef="#ctx0" brushRef="#br0" timeOffset="24430.0127">4371 12764 231 0,'0'0'60'0,"0"0"-6"0,0 0-9 16,0 0-10-16,0 0-5 0,0 0-6 16,0 0-3-16,0 0-5 0,0 0-4 15,-42-35-5-15,42 35-2 0,0-1-3 16,0 1-1-16,-4 0 1 0,4 0-2 0,-3 0-2 15,0 0-1-15,-1 0-1 0,-2 7 0 16,0 1 1-16,6 1 2 0,0 6-3 16,0-4 2-16,0 4-1 0,6-1 2 15,-2-7 1-15,5 6-1 0,4-3-1 16,-6-6 1-16,6 6 1 0,2-6-1 16,-8 0 3-16,10-1-2 0,1-1 0 15,-7-2 1-15,5 0-5 0,-2 0-3 16,-2 0 2-16,7-3 0 0,-3-1 5 15,4-2 5-15,-4-2 1 0,4 0 1 0,-7 5-1 16,3-2-1-16,-6 1-4 0,-4 3-1 16,1-1-3-16,-7 2 1 0,3 0 0 15,4 0 2-15,1 2 2 16,-1 8 0-16,-7 8-2 0,0 5-4 0,-3 5-8 0,-6 0-15 16,-4 4-27-16,-1-3-34 15,-1-2-44-15</inkml:trace>
  <inkml:trace contextRef="#ctx0" brushRef="#br0" timeOffset="24675.6362">4299 12753 314 0,'0'0'51'0,"0"0"-19"0,0 0-16 0,0 0-7 16,0 0-7-16,0 0-2 0,-7-78 0 16,18 58-3-16,5 0-1 0,0 1-7 15,0 4 1-15,0 2-18 0,-6 4-3 16,3-1 2-16,-6 6-4 0,0-2 9 16,2 0-7-16,-6 3-9 0,4-4-8 15,-1 2-27-15</inkml:trace>
  <inkml:trace contextRef="#ctx0" brushRef="#br0" timeOffset="25194.4689">4284 12261 337 0,'0'0'41'0,"0"0"-3"15,0 0-2-15,0 0-15 16,0 0-5-16,0 0 0 0,0 0-7 0,0 0-3 16,0 0-4-16,0 0-4 0,-56-24-2 15,55 23-2-15,-1 1-2 0,1 0-2 16,1 0 2-16,-2 0 2 0,2 0 5 15,-1 0 1-15,1 0 1 0,0 0 0 16,0 0 0-16,0 1 1 0,1 8-1 0,4 0 0 16,2 3 1-16,-2-4-1 0,1-1 0 15,0 0-1-15,3-2 1 0,-1 2 0 16,1-4 0-16,3 0 1 0,-1-1 0 16,2-1 0-16,-1-1 1 0,2 0 0 15,-5 0 0-15,4 0 4 0,-6-5 2 0,-1 1 1 16,-3 1 1-16,3-5 0 15,-5 4-3-15,1-9 2 0,2 2 3 16,-4 2-1-16,-3-7 7 0,-4 4-4 16,-3-3-5-16,-6-1-4 0,0 5-6 0,-4-1 0 15,-1 2 1-15,-2 3 0 0,6 2 1 16,1 2-1-16,-4 3-2 0,0 0-2 16,-4 5-1-16,3 5-3 0,2 6-7 15,3 3-7-15,3 4-14 0,7 6-27 16,3 3-39-16,3 4-68 0</inkml:trace>
  <inkml:trace contextRef="#ctx0" brushRef="#br0" timeOffset="25376.3761">4501 12232 297 0,'0'0'-72'0,"0"0"-120"15</inkml:trace>
  <inkml:trace contextRef="#ctx0" brushRef="#br0" timeOffset="33467.5175">14783 9235 186 0,'0'0'41'0,"0"0"-13"0,0 0-6 16,0 0-4-16,0 0 0 0,0 0-1 15,0 0-5-15,0 0-3 0,0 0-5 16,0 0-2-16,-13-3-3 0,13 3-4 0,-2 0 2 16,2 0 0-16,0 0 4 0,0 0 2 15,0 7 1-15,7 5-1 0,4 4 0 16,-1-2 1-16,3-2-4 0,0 1 2 16,3 2 0-16,0 2 1 0,2 0 0 15,4 3-1-15,0-1 1 0,1 2-2 0,4 2 0 16,-1 2-3-16,2-1 0 0,-1 3 5 15,2 2 0-15,-1 2 3 0,4 0 2 16,-2-2-5-16,3 0 1 16,-1-2 0-16,0-1 0 0,0-3-1 0,-1-2 0 15,0-1-1-15,1 0 0 0,-1-2 0 16,3 3 0-16,0 0 4 0,1 5-3 16,1 1 2-16,2 0-4 0,-2 2-1 15,-1 2 0-15,-2-1 0 0,0 5 0 16,-1 0-1-16,-2 1 1 0,1 1-1 0,-2 1 1 15,0-3 0-15,-2 1 0 0,3-1 0 16,-1-3 1-16,-2 0-1 16,2-2 1-16,-2-1 2 0,0 0-1 0,4-2 1 15,-2 1-2-15,3 1 1 0,-1-4-1 16,1 2 2-16,0-1-2 0,4 0 0 16,0-2-1-16,-3 0 1 0,1 1-2 15,-4-2 1-15,0 0 0 0,-1 1 0 16,0-1-1-16,-2-2 1 0,0 2-1 15,-1-4-1-15,0 3 2 0,-2-4 0 0,-3 0-1 16,0-4 1-16,-2 2 1 0,-1-2-2 16,-1-2 1-16,-5-4-2 0,-1-1-1 15,-4-1-1-15,1-1 1 0,-1-1 1 16,1 1 1-16,1 0 1 0,-6-2 0 16,4 1-1-16,-2-1-1 0,-1-1 0 0,0 1-1 15,-4-3-4-15,0 0-1 16,0 0-4-16,2 1-9 0,-1-1-18 15,0 2-30-15,1-2-23 0,-1 2-47 16</inkml:trace>
  <inkml:trace contextRef="#ctx0" brushRef="#br0" timeOffset="34614.6314">16878 11058 23 0,'0'0'14'0,"0"0"-1"16,0 0-3-16,0 0-1 0,0 0-3 0,0 0-1 15,0 0-1-15,0 0-1 0,0 0-2 16,-4-3 5-16,4 1 3 0,0 2 7 16,0 0 4-16,1-5 1 0,7 1-4 15,4-4-1-15,4-3-3 0,2-2 0 16,-2-2 1-16,4-2-2 0,3-5-3 16,0-1 1-16,5-4 3 0,2-5 2 15,2 0 0-15,4-5 4 0,1 1-10 16,4 0-1-16,1-2-2 0,4-2-6 15,-1 1 2-15,3-4-2 0,0-1-1 0,4-1 4 16,1-1-4-16,2-2 2 0,0-1 2 16,2 0-3-16,-3-1 1 0,1 0 1 15,-1 0-1-15,-2 2-2 0,1 1 0 16,-2 1-1-16,0 0 4 0,-2-1 0 16,3 0 3-16,-1-1-2 0,0-1 0 0,1-1-2 15,-1 0 0-15,0 0 1 16,-3 1-1-16,-1 4 1 0,0 1 1 15,-3 3-2-15,-2 3 1 0,0 0-2 16,-3 1 2-16,-1 2-4 0,-2 2 2 0,-1 1 0 16,1 0-1-16,-3 2 2 0,0 3 1 15,-2 2-1-15,-2 0 0 0,-2 3-1 16,-2 2-1-16,-2 4-2 16,-2 1 3-16,-3 1 0 0,2 1 3 0,-1-3-2 15,-2 3-1-15,2-3 0 0,-3 2-1 0,3 2 0 16,-3 2 2-16,-2 0-2 15,-2 5-2-15,-4 0-2 0,0 0-6 16,0 1-3-16,-2 0-5 0,3-1-10 16,-6 2-35-16,1 1-39 0</inkml:trace>
  <inkml:trace contextRef="#ctx0" brushRef="#br0" timeOffset="35630.9999">16894 11015 84 0,'0'0'29'0,"0"0"2"0,0 0-2 0,0 0-3 16,0 0-3-16,0 0-3 0,0 0-1 16,0 0-5-16,0 0-3 0,-14-16-3 15,12 14-2-15,2 1-1 0,-1 1-2 16,1-2-2-16,-2 1 2 0,2 1-2 15,-1-2 0-15,1 2 2 0,-2 0 1 0,2 0-1 16,-1 2 3-16,-1 10-2 0,1 4-1 16,-1 9 2-16,1-1-2 0,-2 5 2 15,3 4 0-15,0 5-3 0,0 4 1 16,0 6 0-16,0 6-2 0,0 1 0 16,0 7 0-16,0 5 1 0,0 4 1 15,4 4-1-15,-1 0 1 0,0 2 1 16,0-2 2-16,0 1 0 0,-1 2-2 15,1-1 2-15,-2 0-4 0,-1-1 1 16,0-3-2-16,3-1 1 0,-3-6 2 0,1 1-2 16,1-3 2-16,2-5-1 0,-1-1-3 15,1-5 0-15,1-1 1 0,-1-4-1 16,2-3-1-16,0-5 0 0,1-3 0 16,0-5 1-16,0-3-2 0,1-6-2 15,0-1 1-15,-2-2-1 0,-2-7 4 0,2 1-4 16,-1-5 2-16,-4-5-8 15,4 6-1-15,-2-7 0 0,0 0-6 0,0 1 0 16,-3-4-3-16,0 0-3 16,0 0-10-16,2 2-16 0,-1-2-12 0,1 0-9 15,-2 1-10-15</inkml:trace>
  <inkml:trace contextRef="#ctx0" brushRef="#br0" timeOffset="37754.9572">16829 12814 221 0,'0'0'28'0,"0"0"-8"0,0 0-2 15,0 0-2-15,0 0-2 0,0 0-3 16,0 0-5-16,0 0-3 0,0 0 3 0,0 0 0 15,-3-68-3-15,3 68 0 0,0-2-1 16,0 2 0-16,0 0 2 0,6 0 3 16,1 3 3-16,0 9 2 0,4 7 0 15,-3 3 0-15,-1 6 1 0,1 3-8 16,0 6 2-16,2 1-5 0,1 1 0 16,0 2-1-16,2 2 0 0,-1-2 3 15,-1 1-3-15,2-2 3 0,-2-4-4 16,1-2-1-16,-1-4 1 0,-1-1-2 15,1-2 4-15,-2-1-2 0,0-3 1 16,-2-7 0-16,-3-1-1 0,0-5 2 0,-2-6-1 16,-1 1-1-16,-1-5 2 0,0 0-2 15,0 0 3-15,2 1 1 0,-2 1 0 16,0 0 1-16,1-2-3 0,-1 0-1 16,0 0-1-16,0-11 0 0,-3-7 1 15,-3-7 3-15,1 1 1 0,-2-2 5 16,2-1-4-16,1 0 1 0,2-1-4 15,1-1-6-15,1 1 3 0,0-1-2 16,0 1 2-16,1 3-1 0,2-1 0 0,2 2 1 16,-1-1-3-16,3-1 3 0,-1 2-1 15,1-2 0-15,1-1 0 0,0-1 1 16,-1 1-2-16,1 2 1 0,-1 0 0 16,1 2-2-16,0 1 1 0,-1 0 2 15,0 1-2-15,2 3 2 0,-5 3-1 0,2 1 1 16,-2 5-1-16,-1 0 2 0,2 1-1 15,-4 4 1-15,2 1 1 16,-3 3-2-16,0-2 3 0,0 2 1 16,0-1 1-16,2 1 0 0,-2-2-1 0,0 2-1 15,0-1-2-15,0 1 2 0,0 0-1 16,-5 0 1-16,-5 0-2 0,-7 4 1 16,-4 4-1-16,3 2 0 0,-3 1-1 15,1 1 2-15,0 0-2 0,-3 1 1 16,2-1 0-16,0-2-1 0,6-2 1 0,-2-2 0 15,7-3-1-15,-3-1 0 0,1-1 0 16,-1-1-1-16,-1 0-5 0,5-3-2 16,-5-3-11-16,6 2-28 15,5 0-45-15,0 1-63 0</inkml:trace>
  <inkml:trace contextRef="#ctx0" brushRef="#br0" timeOffset="39283.0603">19057 8934 227 0,'0'0'57'0,"0"0"-10"16,0 0-6-16,0 0-9 0,0 0-7 15,0 0-8-15,0 0-5 0,0 0-1 0,0 0-2 16,0 0-4-16,-43-45 1 0,42 43-4 15,1 2-2-15,0-1-2 16,-2 1-1-16,2-2 0 0,0 2 1 16,0-1 0-16,0-3 3 0,3 3-2 0,8-3 1 15,7-1 1-15,1 2 0 0,7 0 2 16,0-3 0-16,-1 1-2 0,3-3 1 16,1 0-1-16,3-3-1 0,-1 0 0 15,0 1-1-15,0-1 0 0,-1 0 1 16,-1-1 0-16,1 2 1 0,-1-4 1 0,2 2-1 15,-4 0 1-15,-2 1-2 0,-9 2-2 16,-5 4 4-16,-5 3 0 16,-6 2 1-16,0 0 2 0,0 0 2 0,1 0 6 15,1-2-1-15,-2 2-3 0,0 0-3 16,0 0-7-16,0 0 0 0,-8 0-1 16,-3 0 1-16,-5 4 0 0,2 3-1 15,-2 3-2-15,1 1 1 0,2-1 1 16,1 2-3-16,1 1 4 0,1 1-2 15,0 1 0-15,0 0 2 0,-2 5-1 0,0-2 2 16,-2 1 2-16,2 1-2 0,-2-2 0 16,1 1 0-16,-3-1 0 0,2-1-2 15,-4-1-2-15,1 0-1 0,-2-1 0 16,-1 0 2-16,4-2 3 0,-3-1-1 16,5 3 0-16,-2-3-2 0,1-1 0 0,1 3 0 15,1 0 1-15,4-3 0 16,-1-1 0-16,4-2-1 0,3-5 1 15,-2 4 0-15,2-4 1 0,0 0-1 16,1 2 1-16,2-5 3 0,-1 0-3 0,1 0 3 16,0 1-4-16,-2 2 2 0,2-3-1 15,0 2 1-15,-2 0 0 0,2-1-2 16,0-1 4-16,0 0-7 0,0 2 5 16,0-2-4-16,0 0 4 0,0 0 0 15,0 0-1-15,0 0 1 0,0 0-2 0,0 0 1 16,0 0-1-16,0 0 0 0,0-2-3 15,0 2 3-15,0-1 0 16,0 1 0-16,2-2 3 0,-2 2-2 16,0-2 1-16,2 2 2 0,-2 0-2 0,0 0 3 15,1-3 2-15,-1 3-2 0,2-1 2 16,-2 0-1-16,1-1 2 0,-1 0-1 16,2 1-1-16,-2-1 0 0,1-4-2 15,1 2 1-15,-1-1 1 0,1-6 0 16,-1 7 0-16,0-2 1 0,1-5-2 0,-2 5 2 15,0-4 1-15,0-3 0 0,0 1 1 16,0 2-3-16,0-4-1 16,-3-4-2-16,2 6 0 0,-2-8-2 0,0 2-1 15,0 6-2-15,1-1-5 0,2 9-7 16,0 4-38-16,0-1-65 0,0 1-98 16</inkml:trace>
  <inkml:trace contextRef="#ctx0" brushRef="#br0" timeOffset="40694.471">14792 9299 80 0,'0'0'21'0,"0"0"1"0,0 0-4 15,0 0-5-15,0 0 0 0,0 0-1 0,0 0 4 16,0 0 4-16,0 0 5 0,-11-6 2 15,11 6 0-15,-1-3 0 16,1 3-3-16,-2 0-3 0,2 0-6 16,-1-1-4-16,1 1-4 0,-2 0-3 0,2 0-4 15,0 0-1-15,0 0-4 0,0 0 4 16,0 0-3-16,0 0 4 0,0 11 4 16,0 4-3-16,3 7 1 0,2-1 1 15,-1 0-3-15,1 0 1 0,-1 4 0 16,1-1 0-16,0-1 0 0,-1 5 0 0,1-2-1 15,-1 0 1-15,-1-8-2 0,0-1 2 16,-2-7-1-16,-1-5 0 16,2 1 3-16,-2-6 1 0,0 0 3 0,0 0 8 15,0 2 6-15,2-2-2 0,-2 0-1 16,0 0-9-16,0-11-7 0,0-6-2 16,-5-5 0-16,2-1 1 0,-1-1 1 15,-1 1-1-15,2 1 0 0,-1 1-1 16,1 0 2-16,-4 0-2 0,4 1 1 15,0 6 0-15,-1-1 2 0,-2-2 2 0,0 2-3 16,-2-6-1-16,-1 1 1 0,0 1-4 16,2-1-2-16,-3 0 4 0,3 7-4 15,-1-1 4-15,4 5 2 0,1 4 0 16,1 1-1-16,2 4-1 0,-2-2-1 16,2 2-1-16,0-2 1 0,-2 1-3 15,2-1 0-15,0 1 0 0,0-1 1 16,0 2 2-16,0-1 0 0,0 1-1 15,0 0 0-15,4 0-1 0,7 0 5 16,0 3-2-16,4 3 4 0,-4 0-2 0,2 0 0 16,-6-1-2-16,7 2 1 0,0-2-1 15,-5-1 1-15,7 1 1 0,-2-2-2 16,5 1 1-16,0 1-2 0,1 0 1 16,-1 0 0-16,1-2 0 0,-1 2-2 15,-6-1 2-15,1 0-1 0,-4-1-1 0,1 1 1 16,0 0-2-16,-7-3 1 15,5 2 1-15,-6-2-3 0,1 1 3 16,1-1 1-16,-5-1 0 0,0 0 3 16,0 0 2-16,0 2-2 0,0 5 1 0,0 2 0 15,-6 6-2-15,-3 1 1 0,-3 0-2 16,0-4 0-16,-2 2 0 0,-1-2-1 16,-1 1 0-16,-3 2-2 0,4-1 0 15,-2 1-7-15,1 0-10 0,2-1-32 16,1 1-64-16,3-4-142 0</inkml:trace>
  <inkml:trace contextRef="#ctx0" brushRef="#br0" timeOffset="44863.0131">16121 10228 54 0,'0'0'15'0,"0"0"-3"0,0 0-1 16,0 0 0-16,0 0 0 0,0 0 3 0,0 0-1 16,0 0 1-16,0 0-1 0,0 0 1 15,-9-60-1-15,9 54 0 0,0 2 5 16,0 4 1-16,0-7 2 0,0 3 0 16,0 0-1-16,0-1-3 0,0 5-3 15,0-2-1-15,0 2-5 0,0-1-1 0,1-5 0 16,1 0-2-16,1-5-1 0,4-2 1 15,-3 3-3-15,3-3 0 16,2 0 1-16,-3 6-3 0,4-5 0 16,0 1 2-16,-4 4-2 0,7-4 2 0,-3 2-1 15,2 2-2-15,5-5 3 0,-7 7 0 16,3-3-1-16,0 2 2 0,1 0-1 16,-2-1 2-16,1 0 0 0,1 1 0 15,-5 3 3-15,7-4 0 0,-3-1 6 16,1 1 2-16,4-4-2 0,-2 0-1 0,0-1-9 15,-2-2 2-15,4 0-5 0,0-4 2 16,0 4 2-16,-1-1-1 16,5 2-2-16,-3 2-1 0,1 1 1 15,0 2-2-15,0 2 1 0,0 0 0 0,1 1-1 16,-2 1 1-16,1-1 1 0,0 1 0 16,2-3 0-16,-2 3-1 0,0-2 2 15,1 0-2-15,-1 0 0 0,-7 1 0 16,5 1 1-16,0-1-1 0,5 1 1 15,6-1 0-15,1 2-1 0,-1 0 1 0,-1 1-1 16,-1 1 0-16,1 0 1 0,-4 1-1 16,1 0 0-16,1 0 0 0,-3 0 0 15,1 2 0-15,-2 3 1 0,1-3-1 16,-1 1-1-16,4-2 2 0,-4 1-1 16,1-1 0-16,-6 1 2 0,1-1-2 0,-1-1 0 15,-4 1 1-15,6 1-2 16,-7 0 0-16,0-1 1 0,1 1-1 15,-2 1 1-15,0 0 0 0,-1 0 1 16,1 0-2-16,-3 2-1 0,1 1 1 0,-2-1-2 16,4 6 4-16,-2 0 0 0,0-2-1 15,-2 4-1-15,3-2 0 0,-1 1-2 16,3 3 3-16,0 2 0 0,0-3 0 16,-1 0 6-16,1-1-6 0,-3-2 4 15,1-2-3-15,2 0-1 0,-5-2 0 0,6 1 0 16,-2 0 0-16,-2-1 0 0,4 0 0 15,-1 0 0-15,-5-2 0 16,6 3 0-16,-6-5 1 0,0 4-1 16,5 1 0-16,-6-2 0 0,4 4-1 0,-1 1 0 15,-1-1 3-15,-1 3-2 0,1-1 0 16,-4-3 1-16,-1-2-3 0,1 3 2 16,-1-6 0-16,-2 0-1 0,-1-4 2 15,0 0 0-15,0 0-1 0,2 2 1 16,-2 0-1-16,1-1 0 0,-1 1 0 0,2 0 0 15,-2-1 1-15,1 1-1 0,-1-1-1 16,2 5 1-16,1-2 0 0,-2 7 0 16,2-2 0-16,0 0-1 0,-2 1 1 15,1-6-1-15,-1 5 1 0,1-3-1 16,-1 2 0-16,3 4 1 0,-4-8 0 16,2 1 1-16,-2-5 0 0,0 0-2 15,0 0 1-15,0 2-1 0,1-1 0 16,-1 0-2-16,0 1 1 0,0-1-2 15,0 1 0-15,2 0-6 0,-2-2-5 0,0 3-14 16,0-2-22-16,0-1-40 0,0 0-30 16</inkml:trace>
  <inkml:trace contextRef="#ctx0" brushRef="#br0" timeOffset="47350.9885">16589 9133 180 0,'0'0'69'15,"0"0"-4"-15,0 0-11 0,0 0-12 16,0 0-15-16,0 0-7 0,0 0-4 16,0 0-2-16,0 0-6 0,0 0-3 15,-49-51-4-15,47 49-1 0,2 0-4 0,-1 1 0 16,1-1 0-16,0-4 2 0,3-1 2 15,7-5-1-15,7-2-1 16,3 2 1-16,1 1-1 0,0-1 2 16,-2 0-1-16,3-1 1 0,-2 2 0 0,0-3 1 15,-1 2 0-15,0-1 0 0,-3 1-2 16,-3 5 1-16,-1-1 0 0,-7 3 1 16,-2 3 0-16,3 0 1 0,-6 2 1 15,0-1 3-15,0 1 0 0,1 0 5 16,-1-2 0-16,0 2-2 0,2 0 3 15,-2-1-4-15,0 1-1 0,0-2 1 16,0 2-2-16,0-1-2 0,0 1 0 0,0 0-2 16,0 0 0-16,0 0-4 15,0 0 0-15,0 0 0 0,-2 0 1 0,1 9-1 16,-3 7 2-16,2 7-1 0,1 3 0 16,1 0 0-16,0 1 0 0,0 2 0 15,0 1 0-15,5 1-2 0,1 1-1 16,0 0 2-16,1-1-5 0,1 0 0 15,2-4-7-15,-2-1-14 0,3-4-30 0,-3-6-47 16,1-2-38-16</inkml:trace>
  <inkml:trace contextRef="#ctx0" brushRef="#br0" timeOffset="47932.2769">16644 9274 214 0,'0'0'14'0,"0"0"-4"16,0 0-3-16,0 0-1 0,0 0-3 15,61-84 2-15,-40 68-4 0,2-2 1 0,3-1-2 16,0-1-1-16,1-2 0 0,0 1-1 15,2 2-2-15,-2-3-1 16,2 1-2-16,-1-1 0 0,-1 1 1 16,-2-2 2-16,-2 2 1 0,-1 0 2 0,-4 1 2 15,-3 2 1-15,-6 6 2 0,-2 4 3 16,-4 5 3-16,-3-3 3 0,0 0 1 16,0-3 3-16,-3 0 4 0,-7 3 9 15,3 0 1-15,-4 2 2 0,1 1-4 16,5 2-6-16,-6 0-4 0,5 1-7 0,-6 0-4 15,1 0-5-15,3 0-1 0,-1 2-2 16,3 6 0-16,-1 6 0 0,4-5-2 16,-1 8 4-16,4 1-4 0,0 0 2 15,0 7-1-15,6-4-1 0,1-2 2 16,0-1-2-16,3-1 1 0,-4-5 0 16,3-1 0-16,1-2 0 0,-3-1 2 15,6-1-1-15,-3-2 2 0,0-4-1 16,8-1 1-16,-1 0 0 0,5 0-1 15,-5-6 2-15,2-1-3 0,-7 1 0 0,2 1 0 16,-5 1 0-16,-5 2 0 0,2 1 0 16,-1 1-3-16,1 0 0 0,1 0 3 15,1 4-2-15,-8 8-1 0,0 8 0 16,-3 1-12-16,-10 7-4 0,-3-3-10 16,-2-2-25-16,-2 0-31 0,2-2-29 0,0-1-47 15</inkml:trace>
  <inkml:trace contextRef="#ctx0" brushRef="#br0" timeOffset="48493.7825">16982 8983 41 0,'0'0'21'0,"0"0"-5"0,0 0-7 0,54-102-8 16,-36 78 2-16,0 1-5 0,-1 2 4 15,1 2-2-15,-2 1-2 16,-2 3 4-16,2 1-5 0,-3 2 2 16,-3 3-1-16,0-2-1 0,-2 6 2 0,-3-3 1 15,4 1-1-15,-5-1 1 0,2 0 2 16,-5 4-2-16,2-6 4 16,-1 6 1-16,-1 0 3 0,1-1 5 0,-2-2 5 15,0 2 7-15,0-2 3 0,0-4 1 16,0 4-3-16,-3-4 3 0,0 2-3 0,0-1 3 15,-1 1 2-15,2 4-2 0,-2-2-1 16,2 4-5-16,-1-2-1 0,2 2-4 16,1 3 0-16,-3-2-2 0,3 2-4 15,-1-1-5-15,-1 1-5 0,1-1-2 16,0 1-3-16,-1 0 0 0,-1 0 3 16,-3 9-2-16,2 8 1 0,-1-2-1 15,4 3 2-15,1 1-1 0,0 1 1 16,1 5-1-16,5-5 0 0,2-4 1 15,0-2 1-15,5-2-1 0,-1-3 1 0,-1-3-2 16,4-1 2-16,2-5 0 0,1 0 1 16,3 0 2-16,-2-7-2 0,-2-5 1 15,-1-3-1-15,-3-3 1 16,-4-2 1-16,-3-1 0 0,-1-3 0 0,-5 0 2 16,0-2-2-16,-5-1-1 0,-5 2 6 15,-5 1-2-15,-4 5 5 0,-1 1-1 16,-2 3 2-16,-2 5-4 0,-1 0 0 15,7 4-2-15,-1 5-4 0,-1 1-6 16,3 0-7-16,-4 5-7 0,5 8-18 0,6 6-61 16,7 6-79-16,3 2-104 0</inkml:trace>
  <inkml:trace contextRef="#ctx0" brushRef="#br0" timeOffset="49774.236">16780 11848 168 0,'0'0'53'16,"0"0"-5"-16,0 0-5 0,0 0-6 15,0 0 0-15,0 0-8 0,0 0 2 16,0 0-5-16,0 0-1 0,0 0-3 15,-20-15-6-15,15 11-3 0,2 1 0 0,-4-3-4 16,-1 0 0-16,-1 1-1 0,0 1-3 16,2-1 0-16,-3 1-1 0,0-3 2 15,-6 0-1-15,3-1 1 0,-6-2 1 16,3-1-1-16,-1-3-2 0,1-1-1 16,-3-5-3-16,3-1 2 0,-1-3-2 15,-1-2 2-15,1-3-2 0,-2-1 1 16,3-2-1-16,-1 2 1 0,2-2 0 15,-2 1 0-15,3-2 0 0,-2-2-1 16,1 0-1-16,-2-2 2 0,4-1-2 0,-1-4-2 16,0 0 3-16,4-2-4 0,0 0 3 15,4 1 1-15,2 5-1 0,3 3 0 16,-1 3 0-16,2 4 0 0,0 1-1 16,6-1-1-16,1 1 1 0,3 3 0 15,0 4-1-15,-2 4 1 0,-1 6-1 0,0 2 0 16,0 0 0-16,4 0 1 0,-4 2 0 15,4-4 1-15,-3 4-2 16,-6 4 1-16,6-3 0 0,-3 4 2 16,-2-1-1-16,2 0 2 0,-5 2 0 0,0-1-1 15,0 1 1-15,1-2-1 0,0 0 1 16,1 1-1-16,-1-1 0 0,1 1 1 16,-1 0-2-16,1-1 1 0,-2 1-1 15,1 1 1-15,-1-2 1 0,2 2-2 16,-2-1 0-16,1 1-2 0,-1-1-3 0,2 1-2 15,-2-3 0-15,1 3 0 0,-1 0-1 16,2 0 2-16,-2 0-2 0,2 0-1 16,0 0 0-16,-1 0-2 0,-1 0-3 15,3 0-3-15,-3 0-16 0,1 0-21 16,2 4-36-16,-1 2-43 0</inkml:trace>
  <inkml:trace contextRef="#ctx0" brushRef="#br0" timeOffset="52034.2513">14935 11887 302 0,'0'0'36'0,"0"0"-4"0,0 0-6 0,0 0-12 16,0 0-5-16,0 0-4 0,0 0 1 16,0 0-2-16,0 0 2 0,-6-12-3 15,6 10 2-15,0 0-2 0,-2 2-1 16,2-1-3-16,0-1 2 0,-1 2 1 16,1-1-1-16,0 1 5 0,0-2-6 0,0 2-2 15,0 0 9-15,0 0 4 16,4 10 6-16,5 6 10 0,8 5-9 15,-2 4-5-15,2-2-5 0,-2-1-7 16,2 1 0-16,-4 1 0 0,6 1 0 0,-5-1-3 16,3 0 1-16,-2 1-4 0,1-3 0 15,-3-2-3-15,1-2-1 0,-5-6-10 16,-2 0-16-16,-1-4-34 0,1 0-48 16,-1-1-77-16</inkml:trace>
  <inkml:trace contextRef="#ctx0" brushRef="#br0" timeOffset="52662.2191">15273 11812 397 0,'0'0'46'0,"0"0"-12"0,0 0-8 16,0 0-9-16,0 0-5 0,0 0-4 15,0 0-3-15,0 0-3 0,0 0 1 16,0 0-3-16,-56-88 2 0,56 78-2 16,0-7 0-16,6 2 0 0,2 2-1 15,-2 0 0-15,3 1-1 0,1 3 2 16,-2 3-1-16,4-4-1 0,-3 6 0 15,-5 3-1-15,9-1 2 0,-3 2-1 0,6 5 1 16,0 4 0-16,-2 2-1 0,-4 5 0 16,-1 0 0-16,-2 4 2 0,-1 3-1 15,-3 0 2-15,0 0-1 16,-3-7 0-16,0 4 4 0,0-8-2 0,0 2 2 16,0-2-3-16,0-6 1 0,0 0-1 0,0-6 1 15,0 0 0-15,0 0 1 16,0 0-1-16,0 2 0 0,0-1-1 15,0 0-1-15,0-1-1 0,0 0-6 16,0 0 6-16,3 0-4 0,0-1 4 0,4-5 0 16,0 0 1-16,0 0 1 0,-1 0-1 15,0 1 0-15,3 1 0 0,-1-1-1 16,1 2 1-16,0 0 0 0,2 1 0 16,-1 2 0-16,6 0 0 0,-1 2 0 15,3 7 0-15,-4 4 5 0,-4 2-5 0,0 3 4 16,-3 2-4-16,-4 0 0 0,-3 2 0 15,0-1 0-15,-6 2-1 16,-1-2-1-16,-6-1 2 0,-2 1 0 16,0-1 0-16,-2-2-1 0,0 0-1 0,6-9-3 15,-2 1-2-15,4-6-3 0,6-2-8 16,-6-2-27-16,4-8-22 0,0-13-34 16,1-10-33-16</inkml:trace>
  <inkml:trace contextRef="#ctx0" brushRef="#br0" timeOffset="53034.7103">15584 11549 353 0,'0'0'68'0,"0"0"-16"15,0 0-11-15,0 0-15 0,0 0-13 16,0 0-5-16,0 0-6 0,0 0-2 15,0 0-1-15,-22-14 0 0,22 14 1 0,0 1 0 16,0 12 0-16,5 5 0 0,3 2 0 16,-1-1 0-16,2-4 0 0,1-1-2 15,-3-5 4-15,2 1-2 0,0-2-2 16,2-2 2-16,4 0 0 0,1-1 0 16,0-4 2-16,5-1-2 0,-1 0 0 0,0-4 0 15,1-5 0-15,-1-2 0 16,1-1 0-16,-1 3 0 0,-3 0-2 15,-2 2 1-15,-7 5-3 0,2 2 1 16,-1 0-1-16,1 4 1 0,3 8 2 0,-7-1-2 16,-6 4 1-16,0 2-3 0,-6 1 4 15,-8 3-1-15,-1-4 0 0,-2-2-4 16,2-1-13-16,3-7-31 0,-2 1-45 16,-3-6-77-16</inkml:trace>
  <inkml:trace contextRef="#ctx0" brushRef="#br0" timeOffset="53514.9021">15575 11472 280 0,'0'0'19'0,"0"0"-3"16,0 0-5-16,0 0-4 0,42-80-4 0,-23 64-1 15,-3 4-3-15,1-3 2 0,-1 3-1 16,0 0-1-16,-4 4 4 0,-1 0-2 16,-2-3 1-16,-3 5 0 0,1-8 1 15,-3 7 1-15,0-6 0 0,-1 2 0 16,-1 0 1-16,-1-2 1 0,-1 7 5 16,2 0 3-16,-2 6 3 0,0-1-1 15,0 1-7-15,0-2-5 0,0 1 0 16,0 1 0-16,0-2-2 0,0 2 4 15,0 2-2-15,0 11-1 0,0 6 2 0,0 3 2 16,1-7-3-16,5-1 2 0,0-2-4 16,1 0-1-16,2-1 1 0,1-3-1 15,-3-2 3-15,3-3-1 0,0-1-2 16,1-2 2-16,4 0-1 0,-2-3 2 16,5-7-3-16,-5-2 2 0,-3 3 1 0,-6-5 2 15,-1-3 3-15,-3-2 4 16,-3-5 8-16,-8 0 1 0,-2 4 2 15,-8-2-9-15,-2 4-3 0,-3 0-8 16,-4 1-2-16,-2 5 1 0,-4 1-2 0,3 5 1 16,-1 5-2-16,4 1-7 0,3 6-7 15,3 8-25-15,6 8-67 0,3 7-182 16</inkml:trace>
  <inkml:trace contextRef="#ctx0" brushRef="#br0" timeOffset="54762.2281">17562 10596 31 0,'0'0'28'0,"0"0"8"0,0 0 8 0,0 0 4 16,0 0-1-16,0 0-1 0,0 0-3 0,0 0-3 15,0 0-5-15,-22-80-4 16,20 75-3-16,0 1-6 0,2-1 0 15,0 5-5-15,-1-1-3 0,1 1-1 16,0-2-2-16,-2 1-2 0,2-1 1 0,0 0 1 16,0 1-1-16,0 1 0 0,-1-1-1 15,1 1-1-15,0-2-2 0,0 2 0 16,0-1-3-16,0 1-2 0,0-2 1 16,0 2 0-16,0-1-2 0,0 1 1 15,0 0-1-15,0 0 0 0,0 0 1 0,0 0 0 16,1 12 0-16,8 4 4 0,-2 7-5 15,-1 0 3-15,0 0-4 16,0 1 1-16,-1 2 0 0,1 6 0 16,-2 4 1-16,-1 7-1 0,0 4 1 0,-3 6-1 15,0 4 0-15,0 3-2 0,0 0 2 16,-4-1 3-16,-2-1-3 0,0-3 4 16,-4-6-5-16,1-5 1 0,1-7 0 15,-4-3-2-15,1-7 4 0,-1-2-2 16,-4-6 1-16,2-1 1 0,-5 0-2 0,-1-4-3 15,-2 1 1-15,-3 1-2 0,-1 0-1 16,-1 3-1-16,1-4-4 0,1 1-6 16,3 0-13-16,2-1-23 15,6 1-37-15,4-2-48 0,5 1-65 0</inkml:trace>
  <inkml:trace contextRef="#ctx0" brushRef="#br0" timeOffset="55751.289">17558 10618 142 0,'0'0'44'0,"0"0"-10"0,0 0-14 16,0 0-9-16,0 0-5 0,0 0-4 16,0 0-1-16,0 0-1 0,0 0-1 15,0 0 0-15,-5-5 0 0,5 5-1 16,0 0 4-16,0 0 3 0,0 0 5 0,0 2 4 15,2 7 0-15,1 0 5 0,1 0 0 16,1 4-2-16,-1-2-1 0,1 4-5 16,0 0-1-16,-1 1 3 15,2 5-1-15,-1-1 0 0,-3 1-4 0,2 2-3 16,-1-1 0-16,-1 5-2 0,-2 1 2 16,0 2-1-16,0 1 2 0,-2 2-2 15,-1 0 2-15,-2 1-3 0,-1-1-1 16,0 2 2-16,0 0-2 0,-1 0 1 15,-1 0-3-15,-1-3 1 0,2-1 0 0,1-6-1 16,-1 0 1-16,2-9 2 0,1 2-3 16,0-1 0-16,-1-2 0 0,1 2-4 15,-2-2 4-15,2 1 1 16,0-2-1-16,-2 5 1 0,-2-1-1 0,3-1-1 16,-4-1 1-16,2 2 0 0,-2-1 1 0,-1 3 1 15,1-2-2-15,-2 4 2 16,-1-1-1-16,-1-2-1 0,1 3 2 15,-2-4-1-15,1 0 0 0,-3-1 1 16,2 0 3-16,-2-1-1 0,0 0 0 0,-1-1-1 16,-1-2 0-16,1-1 2 0,0 0-3 15,2 1 1-15,5-4 0 0,-3 0-3 16,6-5 1-16,-2 2 1 0,-5 2-2 16,2 0 1-16,-4 2-2 0,2 0-1 15,-1-2 2-15,5-1-1 0,-2 0 1 0,-2 1 0 16,1 1 0-16,-1-2 0 0,-1 2 0 15,5-1 0-15,0-2 0 16,-3 3 0-16,0-3 1 0,4-1-1 16,-4 3 1-16,5-5-1 0,3-2 0 0,2 2 0 15,3-3 1-15,-1 0 0 0,1 0 0 16,-2 0 0-16,1 1-2 0,-1-1 1 16,1 0-1-16,-1 0-1 0,1 0-1 15,0 0-2-15,-1 0 3 0,1 0-1 16,1-1 1-16,-2 0 1 0,2-1-3 0,0 1 0 15,0-1 1-15,0 1-3 0,0-1-2 16,0 0-1-16,0-1-11 16,3 0-12-16,6-1-22 0,-2 1-42 15,3 1-33-15</inkml:trace>
  <inkml:trace contextRef="#ctx0" brushRef="#br0" timeOffset="57570.3013">17951 11173 424 0,'0'0'53'0,"0"0"-12"0,0 0-1 15,0 0-9-15,0 0-9 0,0 0-5 16,-55-79-4-16,52 76-6 0,3 3-4 15,-1-1-5-15,1 1 1 0,0 0-1 16,0 0 2-16,0 12-1 0,1 8 1 0,8 7 3 16,2 3-6-16,1 2 7 0,1 1-4 15,3 1 0-15,-3-1 1 0,3-2-3 16,-4-2-3-16,2-4 0 0,-4-2 2 16,2-3-4-16,-4-6 3 0,1-3-9 15,-3-4-13-15,-3-5-18 0,4 3-35 0,-4-3-62 16,3-2-96-16</inkml:trace>
  <inkml:trace contextRef="#ctx0" brushRef="#br0" timeOffset="57947.1187">18138 11032 449 0,'0'0'54'16,"0"0"-18"-16,0 0-16 0,0 0-10 0,0 0-6 16,0 0-5-16,0 0 1 0,0 0 0 15,0 0-1-15,0 0 0 0,-5 70 0 16,11-47 1-16,1-1 2 0,1 0-4 16,-1-7 4-16,-1-3-4 0,-1-4 0 15,1-2 2-15,3-2 0 0,-6-2 1 16,7-1 0-16,0-1 0 0,6-1 0 15,3-7-1-15,-3 0-3 0,-2-2 3 0,2-1-4 16,-6 4 4-16,3-1-1 0,-4 4 1 16,1 1-1-16,1 0 1 0,-6 1-1 15,5 2 1-15,-1 0 0 0,2 5-2 16,1 0 4-16,-5 8-6 0,-1 2 1 16,-5 3-8-16,0 6-4 0,-1 2-4 0,-8 0-15 15,-4 1-16-15,-2-1-26 16,-3-2-31-16,-2-2-51 0</inkml:trace>
  <inkml:trace contextRef="#ctx0" brushRef="#br0" timeOffset="58394.2305">18152 11023 76 0,'0'0'36'0,"0"0"-3"0,0 0-4 16,0 0-14-16,86-65-4 0,-65 54-4 0,1 2-2 16,-3 0-1-16,2 1 0 0,-1 1-2 15,-6 1 1-15,-4 4 0 0,1 0 0 16,-5 2-1-16,6 0 0 0,-1 0-2 16,-2 4 4-16,4 3 5 0,-5-1 4 15,3 3 6-15,-3 0-1 0,0 3-6 16,3 2 0-16,-2 0-1 0,-2 1 0 0,3-1 2 15,-1 1 0-15,-3-3-3 0,1-1-3 16,3-1-2-16,0-1-1 0,-1 2-1 16,4-5 1-16,-4-1-2 0,1-4 0 15,3 2 2-15,-2-3-1 0,6-1 4 16,-3-7 2-16,4-2 2 0,-3-4 1 16,-2-1 3-16,-5 0 1 0,-2 1 5 15,-3-3 0-15,-3-2-3 0,0-3 1 16,-6-8-1-16,-2 4-2 0,-4 2 2 15,-1 1-6-15,-3 3-1 0,-1 4-4 0,-2 3-4 16,6 5 0-16,-4 4-1 0,2 4-2 16,-2 0-5-16,-2 9-3 0,2 8-5 15,2 9-7-15,-1 4-39 0,5 8-73 16,-2 1-158-16</inkml:trace>
  <inkml:trace contextRef="#ctx0" brushRef="#br0" timeOffset="58910.2927">18476 10384 286 0,'0'0'60'0,"0"0"-10"16,0 0-5-16,0 0-7 0,0 0-3 15,0 0-8-15,0 0-6 0,0 0-8 16,0 0-7-16,-52-35-6 0,52 35 0 0,-1 0-2 15,1 0 2-15,0 11 0 0,0 4-1 16,4 3 1-16,6-3-1 0,-1 1 2 16,-1-6-1-16,4 0 0 0,-2-2 0 15,-1-3-1-15,4 1 2 0,-5-3-1 16,3-3 0-16,4 0 1 0,0 0-1 16,4-3 1-16,-3-5 0 0,-1-3 0 15,-4 4 2-15,-4-5 1 0,0-2-1 16,-3 5 1-16,-1-9 1 0,-3-1 0 15,0 1-1-15,-1-4 3 0,-7 4 3 0,-1 3 0 16,1 4-2-16,-2 2-1 0,2 2-4 16,-1 2-1-16,-1 0-1 0,5 3-3 15,-6 2-4-15,1 0-6 0,-6 8-8 16,0 6-25-16,3 5-50 0,1 2-101 16,6 1-86-16</inkml:trace>
  <inkml:trace contextRef="#ctx0" brushRef="#br0" timeOffset="59088.165">18858 10223 515 0,'0'0'-6'0,"0"0"-28"15,0 0-69-15,0 0-161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27T05:14:41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5508 13458 37 0,'0'0'8'0,"0"0"-4"15,0 0-3-15,0 0 0 0,0 0-2 0,0 0 2 16,0 0-3-16,0 0 1 15,0 0-3-15,0 0 1 0,4-14 0 16,-4 13 0-16,0 1-1 0,0-2 2 16,0 2-1-16,0-1 2 0,0 1 0 0,0-2 2 15,0 2 0-15,0-2 2 0,0 2 2 16,0-1 0-16,3 1 3 0,-3-2 0 16,0 2-2-16,0-1 0 0,0 1 2 15,0-2-1-15,0 2 2 0,0-1-1 16,0-1-2-16,0 1-3 0,0-1 1 0,0 1-3 15,0-1 0-15,0 1 1 0,0-1-1 16,0 0 1-16,0 1 1 16,0 0 0-16,0-1 1 0,0 1-1 15,0-1 2-15,0 1-1 0,0 1 2 0,0-2 2 16,0 2 3-16,0-1 7 0,0 1 5 16,0-2 5-16,0 2 2 0,0-2-2 15,0 2-4-15,0-1-5 0,0 1-5 16,-3-2-4-16,3 2 0 0,0-1-2 15,0 1 0-15,0-1 0 0,-3 1-4 0,3-2 5 16,-1 2 0-16,-1-1-1 0,1 1 2 16,-1-2-5-16,1 2-2 0,-1 0-2 15,1 0-3-15,-6 0-1 0,0 3-1 16,-2 8-1-16,-5 4-3 0,3 5-2 16,1 2-2-16,2 6-3 0,-1 2 3 15,0 2-1-15,2-2-10 0,-3-3-1 0,7-9-3 16,0 0 2-16,-1-4 13 15,1 2 8-15,-2 4 4 0,-3-2 2 16,5-5-2-16,-1 1 0 0,1-6 0 0,1-3 0 16,1 1 3-16,1-6-3 0,-2 4 2 15,1 1-2-15,-1-1-2 0,1 0 1 16,1-4-7-16,-3 0-5 0,3 0-6 16,0 2-3-16,0-1-3 0,0 0 6 15,0-1 0-15,0 0 2 0,0 0 3 16,0-9-2-16,4-9 4 0,4-5 3 0,-1 2-4 15,3-1 2-15,-3-1 3 0,2-1 1 16,0-1 4-16,-1 0 2 16,-2 0 0-16,0 3 2 0,0-1 0 0,-3 8 2 15,2-2-1-15,-2 6 0 0,-3-1 2 16,3 0 1-16,0 6 1 0,-2-5 2 16,1 7 0-16,-1-1 2 0,1 1-4 15,-2 4 0-15,0-2-1 0,0 2-1 16,1-1 1-16,-1-1 0 0,2 0-2 0,-2 1 1 15,1 0-3-15,-1-1 2 0,2 1-3 16,-2-1 3-16,1 2-2 16,-1-1 4-16,0 1 0 0,2-2 4 0,-2 2 3 15,0-1 1-15,1 1 2 0,-1-2-4 16,0 2-1-16,0-2-3 0,0 2-1 16,0 0-3-16,0-1 2 0,0 1-4 15,0 0 2-15,0 0-1 0,0 0 2 16,0 0 3-16,0 0 2 0,0 0 2 15,0 0-1-15,0 0 3 0,0 0-1 0,0 5 1 16,-3 5-3-16,0 1 0 0,-3 4-3 16,2-1-1-16,-2 1-2 0,-2 3 1 15,0-1 2-15,1 0 1 0,1-6 5 16,0 2-6-16,-2 0 1 0,2-4-3 16,2 3 0-16,-1-4 1 0,2-5-3 0,-1 6 2 15,0-6-2-15,-2 7-2 16,0 3-1-16,-1 4 0 0,-4 6-1 15,0 0 0-15,1 2-1 0,-3 1-1 16,3 3 2-16,0 0 6 0,-3 3-4 0,1 3 5 16,-2-4-3-16,2 0-3 0,-1-4 3 15,3-3-2-15,0-1-1 0,1-2-1 16,1-1 2-16,-1-2-1 0,2 1 0 16,-6-3 0-16,6 3-1 0,-4-1 1 15,1 1 0-15,-1 1-1 0,-1 3 0 0,-1-2 1 16,0 4-2-16,1-1 0 0,-3 2 2 15,0 2-2-15,-1-3 2 0,2 0-1 16,-2 0-1-16,4-4 1 16,1-1-1-16,1-2 2 0,1 0 2 0,-4 1 2 15,6-1-1-15,-2 0 0 0,-2 0-1 16,-1-2-2-16,5 0 3 0,-1-5-3 16,1-1 1-16,3-1-1 0,-2 0-1 15,3 0-1-15,0-1-1 0,-1 1 0 16,-3-1 0-16,4 2-1 0,0 0 3 0,-3 3-2 15,3-4 1-15,-1 5 1 0,1-5 0 16,0 1 1-16,0 1-2 16,-1 2 0-16,1-2 2 0,0 0-1 0,0 2 1 15,2-3 0-15,-2 0 0 0,0-5 0 16,3 1 0-16,0-6 0 0,0 0 1 16,0 0 1-16,0 2 0 0,-3-1-2 15,3 1 2-15,0-1-1 0,0 0 2 16,0 1-5-16,0 0 0 0,0-2-2 15,0 1-6-15,0-1-1 0,0 0-6 0,0 2-8 16,0-2-6-16,0 0-9 0,0-5 0 16,3-4-7-16,4-3-6 0,-1 0-26 15</inkml:trace>
  <inkml:trace contextRef="#ctx0" brushRef="#br0" timeOffset="1408.3502">5547 13429 28 0,'0'0'3'0,"0"0"1"16,0 0-3-16,0 0 0 0,0 0 0 15,0 0-1-15,0 0 0 0,0 0 3 16,0 0-2-16,0 0 1 0,-3-15 3 15,3 13 1-15,0 1 5 0,0-1 4 16,0 1 5-16,0-1 2 0,1 1-1 0,-1-1 3 16,2 2 0-16,-2-2 3 0,0 2 2 15,1-1 2-15,-1 1-2 0,0-2 0 16,2 2-3-16,-2-1-2 0,0 1-3 16,1-1 0-16,-1 1-3 0,0-2-2 15,0 2 1-15,0-1-2 0,2 1-1 0,-2-2-3 16,0 2-1-16,0 0-1 0,0 0-1 15,0 0-3-15,0 0-1 16,0 0-3-16,-3 0-3 0,-6 5 0 16,-1 5-3-16,-6 7 0 0,4 3 1 0,-2 1-2 15,4 1 1-15,-2 4 2 0,4 3 0 16,-1 0-1-16,0-2 3 0,-1 1-3 16,3-6 0-16,1-5-4 0,0-4-5 15,3-5 2-15,-2 2 2 0,-1 3 3 16,0 1 2-16,-4 5-2 0,0-2 0 0,0 1-4 15,-2-3-3-15,4-3 0 0,-1-1-1 16,3-3 1-16,3-5-2 0,0 2-8 16,3-5-9-16,0 0-15 15,0 0-10-15,-1 0 3 0,-1 3 5 0,2-2 16 16,0-1 7-16,0 0 2 0,0 0 1 16</inkml:trace>
  <inkml:trace contextRef="#ctx0" brushRef="#br0" timeOffset="1818.4113">5547 13456 116 0,'0'0'44'0,"0"0"1"16,0 0-8-16,0 0-5 0,0 0-8 16,0 0-6-16,0 0-3 0,0 0-2 0,0 0-1 15,0 0-5-15,9-20-2 0,-8 19-1 16,-1-1-2-16,0 1-1 15,0 1-1-15,0-2-1 0,0 2 1 16,0 0 1-16,0 0 4 0,-4 11-1 0,-5 7-1 16,-3 3-1-16,4 1 0 0,-4-1 3 15,5-1 2-15,-6-2 0 0,4 0 0 16,-3 0 0-16,0 0-1 0,0 1-2 16,-2-3-1-16,2 3-2 0,-1-3-1 15,-3 1 1-15,6 2-1 0,-6-3-5 0,6 0-4 16,-2 0-1-16,2-1-2 15,0-1 0-15,3 2 2 0,-5 0 2 0,2 4 6 16,6-7-6-16,-2 0 2 16,-1-3-10-16,7-6-8 0,-6 6 4 0,6-7-3 15,-1 2 8-15,-1 0-2 0,2-5 3 16,-1 0-3-16,1 0-1 0,0 2-5 16,0-1-4-16,0 1-3 0,0-1 4 15,0-1 6-15,0 0 4 0,7-3-2 16,9-10-15-16</inkml:trace>
  <inkml:trace contextRef="#ctx0" brushRef="#br0" timeOffset="2399.6177">5512 13515 254 0,'0'0'49'16,"0"0"-7"-16,0 0-7 0,0 0-7 15,0 0-6-15,0 0-6 0,0 0-4 0,0 0-4 16,0 0-5-16,3-13 0 0,-3 13-2 16,-6 6-1-16,-1 11 2 0,-6 5-4 15,0 6 2-15,-1 0-1 0,0 3 0 16,0-4-4-16,1-3 1 0,4-2 1 16,-2-6 2-16,1 0 6 0,-2 2 2 0,-2 3-1 15,-4 4 0-15,-2 6 4 16,0 0-4-16,-1 0 1 0,0 1-1 15,1 0-3-15,-1 2 0 0,1-1 0 16,0 4-1-16,-1 0-4 0,-2 1 4 0,0 0-1 16,0 0 0-16,1-2-2 0,-1 1 1 15,0-2-3-15,3-3 2 0,-2-1 0 16,2-4 0-16,1 0 1 0,2-1 0 16,-2 1 5-16,3-1-4 0,2-1 2 15,1 1-1-15,1-3-5 0,1-2 3 0,2-2 0 16,0-7-1-16,5 0-1 15,-5 0-1-15,6-1 0 0,-4 2 0 0,4-4 1 16,0 1 0-16,0-2-2 16,2-3 1-16,-5 3 1 0,5-4-3 0,-1 1 3 15,-2 4 1-15,1-5 4 0,0 7-3 16,-1 3 0-16,-1-5 0 0,-3 6-3 16,2-1 3-16,2-3 0 0,-4 0 0 15,4-3 0-15,1-5 1 0,0 2 1 16,3-5-2-16,0 0 2 0,0 0-4 0,-4 1-4 15,4-1-3-15,-1 0-3 0,1 2-7 16,-2-2-5-16,2 0 2 16,0 0 0-16,0-2 4 0,0-8-3 0,3-1-11 15,4-5-9-15,2 5-10 0,-2 0-7 16,2-1-14-16,2 3-16 0</inkml:trace>
  <inkml:trace contextRef="#ctx0" brushRef="#br0" timeOffset="3421.1989">5305 13650 192 0,'0'0'50'0,"0"0"-3"0,0 0-1 16,0 0-1-16,0 0-8 0,0 0-2 16,0 0-10-16,0 0-10 0,0 0-5 15,0 0-5-15,-10 7 0 0,10-7-3 0,-1 0-1 16,1 1 1-16,-2-1-2 15,2 0 1-15,-1 1-1 0,1-1 1 16,0 0 0-16,0 0 3 0,0 0 0 16,0 0-2-16,0 2 3 0,0-2-2 0,0 0-1 15,0 0 0-15,0 0 0 0,0 0-1 16,0 0-1-16,0 0 0 0,0 0 0 16,0 0 0-16,0 0 1 0,0 0 1 15,0-2 0-15,0 1-4 0,3-4 2 16,-2 2-3-16,2-2 0 0,0 1 1 0,-3 4 0 15,0-1 0-15,0 1-2 16,3-1 0-16,-2-1-4 0,1 0 3 16,-1 1 0-16,1-1-1 0,-1 2-1 0,2-2 0 15,-2 2-4-15,-1-1-3 0,2 1-10 16,-2-2-18-16,1 2-19 0,-1-1-13 16,0 1-8-16,2 0 3 0,-2-1 5 15</inkml:trace>
  <inkml:trace contextRef="#ctx0" brushRef="#br0" timeOffset="3533.959">5305 13650 175 0</inkml:trace>
  <inkml:trace contextRef="#ctx0" brushRef="#br0" timeOffset="4167.8808">5305 13650 175 0,'-78'0'39'0,"78"2"-7"0,-3-2-9 0,3 0-3 0,-1 0-3 0,-1 0-4 0,0 0-4 0,0 0-6 15,1 0-4-15,-1 0-1 0,2 0 2 16,-1 0 3-16,1 0 3 0,0 0-1 0,0 0-3 16,0 0-3-16,3 0 0 0,8-5 4 15,2-2 3-15,3-1 1 0,3-4 0 16,1 0-1-16,2-3-1 0,-3-1-1 16,2 2-1-16,-1-2-2 0,1 1-2 15,-1 1-2-15,-1 1 1 0,-2 1-2 0,-1 1 3 16,-4 2 2-16,-2 1-1 0,-2 4 1 15,-5 1 2-15,3-2-1 16,-3 3 1-16,0-1 2 0,3 2 3 16,-6 1 6-16,0-1 8 0,0 1 3 0,1 0-3 15,-1-2-6-15,0 1-7 0,2-1-6 16,-2 1 2-16,0-1-1 0,0 0-1 16,0 1 0-16,0-1-1 0,0 1-1 15,0-1 0-15,0 2 1 0,0-1-2 16,0 1 0-16,0-2 0 0,0 2 0 0,0-1 0 15,0 1 0-15,0-2 0 0,0 2 2 16,0-1 1-16,0 1 2 0,0-2 2 16,0 2 3-16,0 0 0 0,0 0 0 15,0 0 1-15,0 0-1 0,0 0-2 16,0 0 1-16,0 0-5 0,0 0-1 16,-2 0-2-16,-5 0 0 0,4 0 0 15,-1 0 1-15,-5 3-2 0,2-1 2 16,1 2-2-16,-1 1 0 0,-1 0-2 15,0-1 2-15,4 2-3 0,-2 0 2 0,0 3 0 16,-3 3-1-16,4 4 1 0,-1-3 0 16,0 3-1-16,3 2 2 0,0 1-1 15,-1 6 1-15,1-1 0 0,1-6-1 16,2 1 0-16,-2-7-1 0,2 0 0 16,0 1-1-16,0 1 2 0,0-1 1 15,0 0-1-15,0 0 0 0,0 0-4 16,0-2 0-16,0-4-3 0,0 3 0 15,0-6 0-15,0 1-2 0,0 1-1 16,0-2 2-16,2-1 0 0,0 2 1 0,-1 0 1 16,-1-5-2-16,0 0-2 0,0 0-4 15,0 2-4-15,0-1-7 0,2 1-8 16,-2-2-7-16,1 1-14 0,-1-1-13 16,2 0-12-16,-1 2-30 0</inkml:trace>
  <inkml:trace contextRef="#ctx0" brushRef="#br0" timeOffset="4599.4154">5292 13618 467 0,'0'0'53'0,"0"0"-12"0,0 0-14 16,0 0-4-16,0 0-7 0,0 0-4 15,0 0-2-15,0 0-4 0,0 0-3 16,0 0-1-16,-20-22-4 0,20 22 0 16,-1 0-3-16,1 0 1 0,0 0 1 15,0 0 0-15,1 4 4 0,5 3 0 16,5 4 0-16,-2-2 0 0,-3-1-2 15,4 4 0-15,-3 0 1 0,2 1-1 0,0 2 2 16,-1-5-1-16,-1 1 0 0,-2-3 0 16,1-2 0-16,-2 1 1 0,4-1-1 15,-2 2 2-15,-3-5-3 0,0-1 1 16,-3-2 1-16,0 0-1 0,0 0 2 16,2 3 0-16,-1-3-2 0,-1 1 2 0,3-1-1 15,-3 1 0-15,0-1 1 0,0 2-3 16,3-2-2-16,-3 0-5 15,0 2-13-15,0-2-23 0,3 1-37 16,-2 5-59-16,1-1-133 0</inkml:trace>
  <inkml:trace contextRef="#ctx0" brushRef="#br0" timeOffset="5747.3634">4676 15657 203 0,'0'0'71'0,"0"0"5"0,0 0-6 16,-20-80-10-16,11 63-12 0,-1 2-13 16,3 4-10-16,-2 0-9 0,-1 1-1 15,4 4-5-15,-2 0-2 0,-1 1-2 0,6 4-2 16,0-2-3-16,2 1-2 0,1 2-4 15,-2-2-5-15,2 2 0 16,0 0 2-16,0 0 3 0,0 12 4 16,2 4 1-16,5 6-1 0,5 2-2 0,-1-2 1 15,1-1 1-15,2 1-1 0,-4-1 1 16,2-1-3-16,-1-4 1 0,-3-1 0 16,-1-4 2-16,-3-2 1 0,-1-1 2 15,3 1-3-15,-5-4 0 0,2-1 3 16,-3-4 3-16,0 0 7 0,0 0 1 0,0 2-3 15,0-2-1-15,0 0-5 0,0 0 0 16,-10-3 2-16,-3-7 3 0,-4-2-2 16,4-8-3-16,-6-1-2 15,3-3-4-15,-1-5 3 0,1-1-2 0,-3 0 1 16,9 2 0-16,-3 3 1 0,4 2-1 16,2 1 1-16,-2 3 0 0,5-3-2 15,0 1-2-15,4 0 1 0,0-2-2 16,0 2 0-16,4 1 3 0,3 2-2 15,3 1 0-15,-1 2 1 0,8 1-4 0,-2-1 2 16,2 0 0-16,5 2-5 0,-5 2 7 16,-1 3-4-16,-3 2 5 0,-4 3-1 15,4 2 0-15,1 1 0 0,-2 1 1 16,-1 10 4-16,-3 4-1 0,-4 7 5 16,-4 1-5-16,0 6-4 0,-4-1 2 15,-5 3-2-15,-1-2 2 0,-6 2 4 16,1-1-2-16,-3 1 1 0,-4-3-1 15,6-1-1-15,-3-3 0 0,5-6 0 16,2-5 1-16,5-5-2 0,7-5 1 0,0-3-1 16,-3 0-3-16,3 0-3 0,0 1-2 15,0 1 1-15,-1-1 1 0,1 6 3 16,0-3 2-16,1 4 1 0,12-1 0 16,-3-4 1-16,8 2 0 0,0-5-1 15,4 0 1-15,3-2 0 0,-1-4-2 0,1-3 0 16,-1 0 1-16,1-2 0 0,0 1-1 15,1 0-3-15,0 2-5 16,0 0-12-16,-2 2-21 0,-1 3-29 16,1 1-33-16,-7 2-25 0,-1 0-20 0</inkml:trace>
  <inkml:trace contextRef="#ctx0" brushRef="#br0" timeOffset="6267.2037">4983 15490 423 0,'0'0'74'15,"0"0"-16"-15,0 0-19 0,0 0-8 16,0 0-8-16,0 0-7 16,0 0-5-16,0 0-6 0,0 0-4 0,0 0-4 15,-48-30-1-15,48 30 0 0,0 0 2 16,2 6 2-16,6 6-1 0,7 5-1 16,-5-1 0-16,6 4-1 0,-3 1 1 15,-2 1 1-15,1-1-2 0,-3-1-3 16,-1-5-2-16,-2-1-4 0,-3-6 0 15,-2-3 2-15,2 0 1 0,-3-5 4 0,0 0 3 16,0 0 3-16,2 1 6 16,-2 1 5-16,0-2 0 0,1 0-1 0,-1 0-7 15,-1-5-4-15,-7-8-1 0,-2-4 0 16,-3-1 1-16,3-1 1 0,-3 3 0 16,3-1 0-16,1 5 2 0,1 0-2 0,2-2 1 15,2 5-1-15,-2-6-1 16,1 4 0-16,2 0 0 0,-1 0 0 15,4 4 0-15,0-3-1 0,0 3-1 16,0-3-3-16,0 1 0 0,4 1 0 0,7 1 2 16,2 2 2-16,4-1 1 0,6 1 1 15,0 4 2-15,-1 1-2 0,4 0 0 16,-3 1-1-16,0 7 2 0,-1 1-1 16,0 3 1-16,-4 2 0 0,-3 3 2 15,-1 2 0-15,-8 1-2 0,1-3 2 0,-7-1-1 16,0 3 1-16,-4 2 0 15,-7 6 3-15,-7 1-4 0,-2 1 1 16,-3-4-3-16,-2 0 1 0,2-7 1 16,6-7-1-16,2-4-4 0,6-3-2 0,1-2-9 15,5 0-37-15,3-2-104 0,-1 0-146 16</inkml:trace>
  <inkml:trace contextRef="#ctx0" brushRef="#br0" timeOffset="6473.0455">5508 15495 703 0,'0'0'12'0,"0"0"-8"0,0 0-4 15,0 0-9-15,0 0-33 0,0 0-96 0,0 0-172 16</inkml:trace>
  <inkml:trace contextRef="#ctx0" brushRef="#br0" timeOffset="11331.313">9129 12217 41 0,'0'0'22'0,"0"0"2"0,0 0-1 0,0 0-4 16,0 0-4-16,0 0-3 0,0 0-1 15,0 0-4-15,0 0-2 0,-18-7-3 16,12 6-1-16,1-1 0 0,-1 2 0 16,6 0 4-16,-3-2 2 0,-1 1 6 15,-1 0 3-15,-5-3-1 0,5 3 2 0,-4-1-7 16,-1 0 3-16,0 1 1 15,-2-1 2-15,9 1 2 0,-7 0-1 16,3 1 1-16,1-2-2 0,-6 1 1 16,5 1 3-16,2 0 3 0,-1 0 0 0,0-2-2 15,0 2 1-15,0-1-5 0,3 1-2 16,3 0-2-16,-1-1-2 0,1 1-1 16,-3 0-4-16,2 0-1 0,-1 0 0 15,1 0-2-15,-1 0-1 0,1 0 0 16,-1 0-2-16,1 0-2 0,1 0 2 0,-3 0 0 15,3 0 2-15,0 0-2 0,0 0-2 16,-3 0 1-16,3 0-2 0,0 0 0 16,0 0-2-16,0 0 0 0,0 0 2 15,0 0 1-15,12 1 1 0,5 2 3 16,6 2-2-16,2 2-1 0,-2-1-1 16,4 1-1-16,-1 3 2 0,2 1 1 15,1-1 3-15,-2 2-2 0,2-1-2 16,-1-1-1-16,-1 0 0 0,-1-2 1 15,-3 2 0-15,-3-3 1 0,-5-1-2 0,-1-1-1 16,-6-1 1-16,-4-2 0 0,0-1 0 16,-4-1 3-16,0 0-1 0,0 0 2 15,2 0-1-15,-1 2 2 0,1-2 1 16,-1 2 0-16,1-2 2 0,-2 0-3 16,0 1-1-16,0-1-3 0,0 0 0 0,-2 0 0 15,-11 0 2-15,-4-5-1 16,-8-2 1-16,2-2-1 0,-6-2 0 15,3 0 0-15,-3-1 2 0,0 1-1 16,0 3 0-16,2-2 1 0,-2 1-1 0,6 3 2 16,-5 2-1-16,2 1 0 0,2-1-1 15,5 3 0-15,0 1 2 0,8-1-2 16,5 1 1-16,0 0 2 0,0-2-1 16,0 2 2-16,-1 0-1 0,0 0 0 15,7 0 0-15,0 0 0 0,0 0-2 0,-1 0-2 16,-1 0 2-16,1 0-2 0,-1 0 3 15,1 0-2-15,-1 0-1 16,1 0-1-16,-1 0 0 0,1 0-2 16,1 0 2-16,-2 0-3 0,2 0 2 0,0 0 2 15,0 0 0-15,8 0 1 0,6 2 1 16,5 2-1-16,1 1 1 0,4 1 0 16,-1 0 0-16,1 0 1 0,2 0-1 15,3 0 0-15,0 1 0 0,1 1-1 16,-1 2 0-16,0-3 0 0,-3 2-1 0,3-1 0 15,0-1 0-15,-1 1 1 0,-1 1 0 16,2 0 1-16,-2 0-1 0,1 0 0 16,1 2 0-16,0 1-1 15,1-1 1-15,0 1 0 0,2-1-1 0,-3 2 1 16,4-1 0-16,1 2-1 0,-4-1 2 16,3 1-4-16,-2 0 2 0,-1 0-1 15,-1-2 1-15,-2 0 0 0,-2-3 1 16,1 0-1-16,-3-1 0 0,-7-4 0 15,0 2 0-15,-4-3-1 0,-1-1-2 0,1 1 0 16,-1 0 0-16,4 0 1 0,-1 1 1 16,5 3 4-16,3 0 0 0,1 1 1 15,0 4-1-15,3 0-3 0,0 3 1 16,4 2-1-16,1 1-1 0,-1 0 0 16,-1 1 0-16,3-3 1 0,-2 1 0 15,-1 0 1-15,-3-4-1 0,-4-2 0 0,-2 0 0 16,0-3 1-16,-8-3 0 15,2 2 0-15,-2-2-1 0,3 3 0 16,3-1 0-16,-2 0-1 0,0 0 2 0,3-1 0 16,-2 0-1-16,2 3 1 0,-1-4-2 15,0 3 0-15,-1-1 0 0,-2 0-1 16,-3 0 0-16,-1-1 1 0,4 0 1 16,-7-1-1-16,5 1 1 0,-1-2 0 15,-2 1 1-15,3 1 1 0,3 0 0 0,-3 0-1 16,4 3-1-16,-4-4 0 0,-1 2 0 15,2 1 1-15,-2 1-2 16,5-1 1-16,-7 1-1 0,2-3 0 16,-5-3 0-16,-4-3-1 0,4 5 0 0,-2-3 0 15,-2 0 1-15,2 0 0 0,-2 0 0 16,0 1-2-16,3 2 0 0,1-1-1 16,-4-1-4-16,3 1-1 0,-2 0-5 15,-1-1-2-15,4 3-12 0,-4-3-19 16,0-1-26-16,1 5-28 0,-1-4-23 0,-1 0-42 15</inkml:trace>
  <inkml:trace contextRef="#ctx0" brushRef="#br0" timeOffset="12659.357">8988 12125 187 0,'0'0'46'15,"0"0"-5"-15,0 0-7 0,0 0-4 16,0 0-2-16,0 0-2 0,0 0-2 0,0 0-1 15,0 0-3-15,0 0-2 0,-15-8-3 16,13 7-2-16,1 1-5 0,-1 0-6 16,1 0-3-16,-1 0-6 15,2 0 0-15,-1 0 0 0,1 0 3 0,3 12 4 16,6 4 1-16,6 7-2 0,0-1 1 16,2-1 1-16,0-1-1 0,-1 1 5 15,0-1-5-15,0-2 2 0,-4 0-1 16,5-3-4-16,-8-4 1 0,2-1-3 15,-5-3-1-15,0-2 2 0,1 2-1 0,-4-4 4 16,4 3-1-16,-4-3 1 0,0 2 0 16,4 1 0-16,-1-1 3 15,4 6 2-15,-1 0 2 0,1 2-2 0,-1-2 1 16,1 1-5-16,-6-4 1 0,2 1 0 16,1-2-1-16,-4-3 1 0,1 0 5 0,-4-4 2 15,0 0 4-15,0 0 2 16,0 0-3-16,0 2-2 0,0-2-6 15,-8-3-1-15,-7-8-1 0,-2-3-1 16,-1-1 2-16,1 0 4 0,1 0 6 0,-1 0-2 16,-2-4-2-16,-3-1-4 0,-2-2-6 15,-4-2 1-15,1 0 2 0,1 0 0 16,4 5 0-16,3 2 1 0,1 3 0 16,6 6 1-16,0-1 0 0,5 5-1 15,3 1 2-15,1 2-1 0,3 1 0 0,-1-2-1 16,1 2 0-16,-2 0-3 15,1-1 1-15,-1 1-1 0,1-1-2 16,1 1 3-16,-2 0-1 0,2-3 0 16,-1 3 1-16,1 0 0 0,-2-1 0 0,2 1 1 15,-1 0-1-15,1 0 1 0,-2 0 0 16,2 0 0-16,0 0-1 0,-1 0 0 16,1-1-3-16,0 1 0 0,0 0-2 15,0 0-3-15,0 0 3 0,0 0 1 16,0 0 2-16,0 0 2 0,6 0 2 0,7 0-1 15,4 0 1-15,-1 1 1 0,3 3-2 16,-2 0 0-16,-1-1 0 16,-4-2-1-16,8 0 0 0,-1 1 3 15,-8-1-3-15,11-1 1 0,-3 0 0 0,-5 0-1 16,5 0 1-16,0 0-1 0,-5 0 0 16,4 0 0-16,-8 0 0 0,4-1 0 15,-2-1 0-15,-1 0 0 0,1 0 0 16,-2-1 0-16,2 2 0 0,-8 0 0 15,2 1 1-15,-2-3-2 0,1 2 0 0,0 0 0 16,1 1 0-16,-6 0-1 0,0-2 4 16,0 2-4-16,1 0 1 0,1 0 0 15,-1 0 1-15,1 0 0 0,-1 0 0 16,4 0 1-16,-1 0 2 0,-1 0 0 16,4 3 1-16,-6 1-1 0,2-2 0 15,-1 1 1-15,1 1 0 0,-3 3 0 16,0-1-1-16,0 6-1 0,-2 6-1 15,-1-8 1-15,-4 6 0 0,0-3 0 16,3-4 0-16,-5 3 1 0,3-3-1 0,1-2 0 16,-1 0-1-16,0 0-1 0,0-1-2 15,-1 1-1-15,0-1-5 0,-2 1-7 16,3 0-14-16,6 1-41 0,-1-1-82 16,1 4-130-16</inkml:trace>
  <inkml:trace contextRef="#ctx0" brushRef="#br0" timeOffset="13899.1148">10728 11976 498 0,'0'0'39'0,"0"0"-11"0,0 0-10 15,0 0-7-15,0 0-4 0,0 0-6 16,0 0-4-16,0 0 1 0,0 0-1 16,0 0 1-16,-10 29 2 0,17-12 0 15,6 7 0-15,0-3 0 0,4 1-1 16,-2-1 1-16,5-2-1 0,-4-2 1 15,3 1 0-15,-3-4-1 0,1-1 0 0,-5-3 0 16,-5-6 0-16,-3 0 0 0,-4-4 1 16,0 0-2-16,0 0 4 0,2 1-1 15,-1-1 3-15,1 0 2 0,-1 1 0 16,-1-1 0-16,0 0-3 0,0 0-2 16,-9-4 0-16,-5-5 0 0,-4-3 1 0,0-2 0 15,-2 2 0-15,1-2-1 16,-1 1 1-16,-2-1-1 0,6-1 0 15,-3 0-1-15,3-2-3 0,0 0 2 16,3-1 0-16,-1-2-1 0,4-1 3 0,-1-2-4 16,3 0 1-16,4 1 0 0,-1-1-1 15,5 1 2-15,0 0-3 0,0-1 4 16,6 3-3-16,5 2 1 0,-3 6 1 16,2 4-1-16,7 4 0 0,1 4 2 15,3 2 0-15,1 9 1 0,-3 8 1 0,3 5-2 16,-5 5 4-16,-1 4-4 15,-2 3 2-15,-2 3 1 0,-5-1-3 16,-2-1 1-16,-4 1 0 0,-1-4 1 16,0-4-1-16,0-3 3 0,-1-7 1 0,-2-9 3 15,0-3 2-15,1-4-3 0,-1-1-4 16,2 1 3-16,1-4 0 0,-2 0-3 16,2 0 3-16,-3 0-7 0,-1-6-2 15,0-8-1-15,0-7 1 0,4-6 2 16,0 1 1-16,4 1-1 0,4 0 1 0,4 6 0 15,2 0 1-15,4 6-2 0,2 1 1 16,2 4-2-16,3 2 1 0,-1 1-1 16,5 5-1-16,-2 0-4 15,1 2-2-15,-2 6-7 0,-2 2-19 0,-2 2-28 16,-6-2-55-16,2 2-55 0</inkml:trace>
  <inkml:trace contextRef="#ctx0" brushRef="#br0" timeOffset="14348.0043">11108 11915 503 0,'0'0'49'0,"0"0"-20"16,0 0-10-16,0 0-3 0,0 0-8 15,0 0-3-15,0 0-1 0,0 0-3 16,0 0 0-16,0 0 0 0,-23-68-4 15,26 61 3-15,-1 2-5 0,2-1 4 16,0 3 1-16,-1 0 0 0,7 1 4 0,-4 2-2 16,3 2 3-16,2 7-2 0,-2 3 0 15,-2 2-1-15,2 3-1 0,-5-5 0 16,3-1-1-16,-4-1 1 0,2-1 1 16,-2 2-2-16,1-4-2 0,-1 2 2 15,2-1 0-15,0 0 0 0,-1-3 1 16,2 3-1-16,0-2 0 0,1 0 0 0,2-1 1 15,-1 1-1-15,1-2 0 16,5 4 0-16,-6-5 1 0,5 3 0 16,-3-3 1-16,0 2-1 0,2 2 0 0,-2-4-1 15,-3 1-1-15,0 0 1 0,-2-1-1 16,-1-2 1-16,0 3-2 0,-4-4 0 16,0 0 0-16,4 0-1 0,2 0 2 15,-1 1 1-15,5-1-1 0,-3-1-1 16,0-6-4-16,2-2-5 0,1-1-13 0,-4 4-24 15,-2-2-53-15,-1 5-58 0,-3-3-115 16</inkml:trace>
  <inkml:trace contextRef="#ctx0" brushRef="#br0" timeOffset="14576.1246">11305 11972 616 0,'0'0'20'0,"0"0"-12"0,0 0-6 16,0 0-4-16,0 0-3 0,0 0-2 15,0 0-6-15,-10-87-12 0,20 62-28 16,-1-2-51-16,2 3-41 0,-2 1-72 15</inkml:trace>
  <inkml:trace contextRef="#ctx0" brushRef="#br0" timeOffset="14735.8107">11292 11754 506 0,'0'0'58'0,"0"0"-21"0,0 0-13 15,0 0-9-15,0 0-10 0,0 0-7 16,0 0-5-16,0 0-17 0,0 0-69 16,0 0-194-16</inkml:trace>
  <inkml:trace contextRef="#ctx0" brushRef="#br0" timeOffset="18155.4139">21874 8719 150 0,'0'0'27'16,"0"0"-6"-16,0 0-8 0,0 0-3 15,0 0 3-15,0 0-2 0,0 0-1 16,0 0 1-16,0 0-4 0,-60-74 0 15,54 69 0-15,-6-4-1 0,1 0 2 0,4 6 1 16,-5-6 1-16,-1 1 1 0,1-1-1 16,2 1-3-16,-3-1 1 0,0 2 0 15,3 2 1-15,-3-3-1 0,0 3-2 16,-3 0-4-16,3 1-1 0,-4-1 0 16,2 1 0-16,2 2-1 0,-6 0 2 15,1 0 0-15,6 1-2 0,-10-1-2 16,2 2 4-16,1 0-2 0,-2-2 0 15,2 2 1-15,0-1 1 0,2-1 1 16,-6-2-3-16,4 0 1 0,-1-1-2 0,5 0 1 16,-1 3 0-16,4 0 2 0,0 1-2 15,-6-2 1-15,5 2-1 0,-6-2 1 16,1 2 0-16,0 1-2 0,-6 0 1 16,1 1-1-16,-2 6 2 0,-1 0-1 15,0 3 2-15,-2-2-2 0,1 2 0 0,-2-4 0 16,1 1 2-16,3-2-1 15,-1 0-1-15,1 1 1 0,3-2 0 0,-1 2 0 16,0 0-1-16,1 0 0 16,-2-1 1-16,-1 1-1 0,1 0 0 0,-2-2 1 15,0 3 0-15,-1-3-1 0,1 2 2 16,0-1-2-16,2-1 1 0,6-1 2 16,1 2-1-16,1-2 2 0,2 0-2 15,-6 3 0-15,-1 2-2 0,-1-1 1 16,-2 4 1-16,-2 1-1 0,-3 3 0 0,-1 0-1 15,-1 0 0-15,1 2-1 0,4 1 0 16,-2 0 2-16,4 1 0 0,-2 2 0 16,1 0 0-16,1 0-1 0,0-1 1 15,0 1-1-15,1-1 1 0,1 0-1 16,2-2 1-16,0 2 1 0,1-2-1 16,-3-1 0-16,2 1 0 0,-2-2 0 15,3 0 0-15,1-1 0 0,0 0-1 16,-2 1 1-16,0 2 0 0,1 0 1 15,-4 3 2-15,-2 2-1 0,1-1 0 0,0 3-2 16,-2-1-2-16,0-2 1 0,2 2 0 16,1-1-2-16,2-2 1 0,3 0 1 15,3 0-5-15,2-1 3 0,3 0-3 16,3 3 2-16,-2-1 2 0,3 6 2 16,-2 1 3-16,-3 3 2 0,-1 1-1 15,-2 0 0-15,-1-1-4 0,1-2 0 16,2 2 0-16,-1 0 2 0,-1 2 6 15,0 1-2-15,-1 3 2 0,0-1-4 16,-1 3-4-16,-2-1 1 0,1 0 1 0,1-2-2 16,0-1 0-16,3-1 0 0,3-1-1 15,-1 1 0-15,3-2 0 0,1 2 1 16,1-1 1-16,-1-1 1 0,3 2-2 16,-1-3 2-16,3 1-3 0,-1 1 1 15,1-1 2-15,1 2-3 0,1 1 3 0,0 2-2 16,1 1 0-16,4 2 3 15,0-2-4-15,1 0 2 0,1 2 0 16,0 0-1-16,2 2 0 0,0-1 0 16,2-2 0-16,3 0 1 0,0-1 0 0,-1-5 2 15,1-2 2-15,-1-1-2 0,3-3 2 16,-1-1-4-16,2 1 0 0,1-4 0 16,0-1 0-16,0 0 0 0,2-2-1 15,-1 1-1-15,0 0 0 0,2 2 0 16,1 2-2-16,1 2 2 0,2 2 0 0,2 2 0 15,1 1 0-15,0 1 0 0,1-1-1 16,-1 0 1-16,-1-2-1 0,-2-4 2 16,0-1-1-16,1-4-2 0,-2 0 2 15,1-4-1-15,-1 0 4 0,4 0-3 16,-1 0 3-16,2-1-4 0,0-2 0 16,-1 1 1-16,-1-4-2 0,-1 2 0 15,-3-2 1-15,3 1 2 0,0 2 0 16,0-1 0-16,2 1 0 0,-1-1-1 15,1-2 0-15,0 0 0 0,-3 0-2 0,3-1 3 16,-2-2 0-16,0 2 1 0,-2-4 2 16,2 3-2-16,-1-5 0 0,0 3 0 15,1-1-1-15,0-2 0 0,1 0 1 16,2 1-2-16,3-3 1 0,0 2-2 16,-1-4 1-16,3 2 0 0,-1-1 0 0,0 0 0 15,3 0-1-15,1-1 1 16,0 1-2-16,1 1 0 0,-1 0-1 15,1 0 1-15,-3 1 0 0,1-2-1 16,-3 1-2-16,-1 0 1 0,0-1 1 0,-1-2 1 16,0 0 3-16,-1 0 0 0,2-2 2 15,-2-4-1-15,1-1 0 0,0-4 0 16,4 0 1-16,3-4 2 0,4 0 0 16,0-1 0-16,0 1 1 0,1 1-3 15,-4 0-1-15,0 3 0 0,-3 1-3 0,0 0 2 16,-1 3 2-16,-3-1-1 0,0 1-1 15,-1 1 0-15,1-2 0 16,2-3 0-16,0 1 1 0,3-2-1 16,-3-2-1-16,4-1 0 0,-2-1 2 0,2-2-1 15,-2 2-5-15,1-4 4 0,2 2-5 16,-1 1 4-16,-2-1 2 0,-1 3 0 16,-2 0 0-16,-2 0-1 0,-1-1-1 15,-1 3 0-15,0-3 1 0,-2 1 0 16,1-2 2-16,-2-1-2 0,-2 0-1 0,2-3 0 15,0-2-1-15,-1 1 0 0,-1-3 2 16,2 2-3-16,-2 1 2 0,0-2 0 16,2 0-1-16,2-2 1 0,2-1 2 15,0-3-2-15,1 1 3 0,-2-1-2 16,-2 1 2-16,-3-2 0 0,-1 3-4 16,-3-2 4-16,-3-1-5 0,0 2 4 15,-2 0 4-15,-2 1-2 0,0-1-1 16,0-2-2-16,-3-1 0 0,0-2 0 15,0 0 3-15,-2 1-2 0,-3 1 0 0,0 0-2 16,-2 2 1-16,0-2 2 0,1 2 0 16,-1-2-2-16,-1-4 1 0,1 2-1 15,2-3-4-15,-2 1 5 0,-2-1-4 16,1 2 3-16,-2 2 2 0,0 1-1 16,0 0 3-16,-3 3-2 0,0 2 2 0,-2 0 1 15,0 1 0-15,-2 0 1 16,-1 2 3-16,0 0-2 0,-1-1 1 15,-3 3-2-15,1-1-3 0,0-2-2 16,-3 2 1-16,2-4-3 0,-2 4 3 0,1-4-1 16,0 1 0-16,2 1-1 0,-1-2 1 15,-1-1-1-15,1-1-4 0,0 0 5 16,0 2-4-16,2 1 3 0,-2 0 0 16,3 2 0-16,1 1 0 0,-2 2 0 15,2-2 1-15,1 2 1 0,0 0-1 0,-3 1-1 16,1 0 0-16,0-1-1 15,-1 1 1-15,-3-2-1 0,3 2 1 16,-3 2 0-16,2-2 0 0,-1 1 1 16,-1 2-1-16,1-3-1 0,0-1 1 0,-2 1-1 15,1-2 2-15,-1 3-1 0,2-1 1 16,-2 1-2-16,1-3 1 0,-3 2-1 16,3 1-3-16,-3-1 3 0,2 3-4 15,-1 2 5-15,1 1-1 0,3 5 1 16,0 0 1-16,-1 0-1 0,-2-2 1 0,-2-1-1 15,-1 2 1-15,2-1-1 0,4 4 3 16,-1-3-2-16,0 1 0 16,0 1 0-16,-3-5-2 0,4 6 2 0,-1-3-1 15,-1 0 0-15,-3-1 0 0,-5-4 0 16,1 0 1-16,0 1-1 0,1-1 1 16,-1 0-1-16,0 1 1 0,1-1-1 15,-1 0 0-15,0 1-1 0,1 2 1 16,0 1 0-16,2 1 1 0,2 3-1 15,2 0 0-15,-4 1 0 0,2 0 1 0,-5-3-1 16,2 4 0-16,-2-1 0 0,2 0 0 16,-4 0 0-16,2 0 1 0,-5 0-1 15,2 1 0-15,0 2 0 16,1-1-1-16,-1-1 2 0,-1-1 0 0,-4 2 0 16,-1-3 0-16,2 1-1 0,1-1-2 15,-2 2 2-15,1 1 0 0,-4 1 0 16,-2 0 1-16,-2-1-1 0,2 3 1 15,1 1-2-15,3 0 0 0,2 0 0 16,4 0-1-16,4 0 2 0,2 1-1 0,-2-1 0 16,6 0 0-16,-9 1-2 0,9-1-1 15,-3 0-3-15,-8 0-11 0,0 0-14 16,-10 0-20-16,-2 0-60 0,-6 0-100 16</inkml:trace>
  <inkml:trace contextRef="#ctx0" brushRef="#br0" timeOffset="20197.1606">17919 12242 222 0,'0'0'52'16,"0"0"-7"-16,0 0-8 0,0 0-6 16,0 0 1-16,0 0-6 0,0 0-4 15,0 0-5-15,0 0-6 0,-24-17-2 0,22 15-3 16,2-4-2-16,0-4-1 0,6-4-2 15,8-4 1-15,1 3 0 0,5-1 0 16,3 1 0-16,2 0 0 16,1-1-1-16,0 0 0 0,4-4 0 0,1 4-1 15,-1-2 1-15,2 0 0 0,1-1 1 16,2 0-2-16,3-4 1 0,2-1-1 16,1-3-4-16,3 0 3 0,0-1-2 15,2-1 3-15,2 0 0 0,2 0 0 16,0-1 0-16,-1 0-2 0,0-1 2 0,-3 1-3 15,3 1 2-15,-2-1-1 0,-1 3 1 16,-1 2 1-16,-3 0 0 16,-2 2 0-16,-5 4 0 0,-4 1 1 0,-3 1 1 15,-6 4 0-15,-5 2-1 0,-8 5 2 16,-1 1-2-16,-5 4 1 0,0-2 2 16,1 1-2-16,-4 2 2 0,0-1-1 15,0 1 0-15,0 0 1 0,2 0-5 16,-2 0 1-16,0-2 0 0,1 2-2 15,-1 0 4-15,0 0-1 0,0 0-1 0,2 0 0 16,-2-2 1-16,1 2-3 0,-1 0 2 16,2 0-2-16,-2-1 2 0,1 1 0 15,-1 0 0-15,6-3 0 16,5-1 2-16,-2 0-1 0,4-5-2 0,-4 7 1 16,-2-5 0-16,6 2 1 0,2-3 0 0,2-2-1 15,-4 4 1-15,0-1-1 16,-2 4 0-16,-6 0 0 0,1 1-1 15,-6 2 1-15,0-1-1 0,0 1 0 16,1 0-2-16,1-2 1 0,-1 2 1 0,-1 0 3 16,2 0-2-16,-2 0 1 0,0 0-1 15,0 0-1-15,-5 0 1 0,1 3 0 16,1 0 1-16,3-3 0 0,-2 0-1 16,2 0 2-16,-1 2-1 0,-1-2-1 15,1 0 1-15,-2 2-1 0,2-2 0 0,-5 1-1 16,2 0-3-16,-7 2 0 15,2-1 0-15,-2 1 1 0,-5 3 0 16,1 0 1-16,-7 4 1 0,1-2 0 16,-2 2 0-16,0-1-3 0,-3-2-3 0,1 2 1 15,-3-1 0-15,-4 1-4 0,-4-1 1 16,-2 1-2-16,-2-1 1 0,-1 1 7 16,2-3 3-16,5-1 4 0,11-2 1 15,2-1 2-15,8-2 2 0,3 0-1 16,-2 0 3-16,7 0-1 0,0 0 0 0,5 0 1 15,-3-3-5-15,1-1-2 0,-1 2 0 16,0-1-4-16,3 3 1 16,0-3-1-16,0 0 0 0,7 0 0 0,7-2 0 15,-5 2 0-15,11 2 0 0,-1-1 1 16,3-1-1-16,7 2 1 0,0-3-1 16,-1 0 1-16,1 1-2 0,0-3-2 15,0 1-2-15,-2-2 0 0,1 1 4 16,1-2 1-16,2 0 1 0,-1-1 0 15,2 2-2-15,-2-2 1 0,1 1 0 0,-4 0 0 16,-5 4 0-16,-5 1 1 0,-6 1 0 16,-5-1-1-16,0 3 2 0,-6 0-1 15,0-1 3-15,0 1 2 0,2 0 1 16,-1 0 3-16,1 0-1 0,-1 0 0 16,-1 0-3-16,0 0-3 0,0 0-1 15,0 0-1-15,0 0-1 0,-3 4 3 16,-4 1-2-16,-1-1 0 0,-1 2-1 15,-6 6 0-15,-1-2 1 0,-3 5 1 16,-1 2 1-16,1 3-1 0,-3 0-2 0,2 3 0 16,0 3 0-16,-2 1 0 0,2 0-1 15,3-2 1-15,1-4-2 0,6-6 0 16,2-8-3-16,3 2-1 0,3-5 0 16,1-1-2-16,-1 2-3 0,2-5-3 15,-1 0-7-15,1 0-29 0,0 2-37 0,0 2-23 16,0 1-45-16</inkml:trace>
  <inkml:trace contextRef="#ctx0" brushRef="#br0" timeOffset="20515.4028">18959 11360 495 0,'0'0'53'0,"0"0"-15"0,0 0-11 0,0 0-9 16,0 0-6-16,0 0-5 0,0 0-3 16,0 0-1-16,0 0 0 0,-6-35 1 15,6 35-1-15,9 1 2 0,1 10-1 16,2 3-1-16,-1 3 0 0,-1-1-2 15,-2 3-1-15,0 0 0 0,-1 1-1 0,1 0 1 16,-2 1-1-16,2-1-1 0,-2 1-1 16,-2-1-1-16,2 0-5 0,-2-5-14 15,-4-2-38-15,2 2-77 0,-2-4-160 16</inkml:trace>
  <inkml:trace contextRef="#ctx0" brushRef="#br0" timeOffset="21931.7731">17714 12777 561 0,'0'0'40'0,"0"0"-12"15,0 0-8-15,0 0-9 0,0 0-7 0,0 0-4 16,0 0-1-16,0 0-1 0,0 0 1 16,0 0 1-16,3 10 0 15,5 15-3-15,1 4 2 0,1 3 0 0,3 2-2 16,-1-2 1-16,0 0-1 0,-1-3 0 16,-1-4-1-16,-1 0 1 0,-1-4 0 15,-3-7 0-15,-1-4-1 0,-2-1 2 16,-1-5 1-16,1 0 2 0,-1 2 3 15,-1-6 1-15,0 0-1 0,0 0-1 16,-6-10 0-16,-4-5 0 0,-4-6 2 0,2-3-3 16,-2-2 2-16,2-1-2 0,-1-4-2 15,1 2 3-15,1-1-1 0,-1 2-1 16,2-2 1-16,3 5-2 0,-3 3 2 16,9 2-2-16,-1 2 0 0,2-3-1 15,2 0 0-15,7-6-1 0,3 4 1 0,4 1 0 16,0 4 0-16,4 2-2 15,-1 0 3-15,3 3-4 0,1 2 2 0,0 1-1 16,-1 2 2-16,1 2-1 16,-6 3-1-16,1 3 0 0,-1 0-2 0,-1 3 3 15,1 6 1-15,-7-2 1 0,-4 7 0 16,-4 3 0-16,-2 4 1 0,-5 7 0 16,-8 1 0-16,-6-1 0 0,-1-1-2 15,-5 1 1-15,-2-2 1 0,-1-3 0 16,1-2 2-16,0-2-1 0,-1-2-1 0,5-2-1 15,1-3 2-15,6-3 0 0,3-2 0 16,6-5 1-16,0 0-2 16,6 1 0-16,1-3 0 0,-2 0-2 15,2 0-2-15,0 0 2 0,0 2 0 0,0-1 1 16,11 3 3-16,6-2-3 0,6 3 1 16,1 1 0-16,2 0-2 0,-1 4 1 15,2-2 1-15,2 1-1 0,2 3-4 16,-1-1-1-16,3 2-3 0,1-4-3 15,-1 1-4-15,1-2-10 0,-1-1-23 0,-1-3-29 16,-1-4-20-16,-2 0-5 0,-6 0 13 16,-1-4 20-16,-8 0 29 0,-2-4 12 15,-5 4 16-15,-4-1 14 0,0-6 12 16,-3 1 12-16,0-7 10 0,-2-6 11 16,-2 2 8-16,-1 1 4 0,3-1 6 0,-1 5 1 15,-2-2-5-15,2 6-6 16,-1-1-10-16,0 1-8 0,2 5-8 15,1 3-6-15,1 4-8 0,-1-2-4 16,1 2-8-16,0-1-2 0,-2 1-2 0,2 0 1 16,0 0 0-16,0 14 1 0,0 7-2 15,2 8 1-15,3 1 0 0,4 3 0 16,0 1 1-16,-2-2-1 0,0-3-1 16,0-2 1-16,-1-6-2 0,-2-4 2 15,1-4-2-15,-2-5 1 0,-2-3-1 0,1-1 1 16,-2-4 1-16,0 0 1 15,0 0 1-15,0 0 0 0,1 0-1 16,-1 0-1-16,-3-13 1 0,-4-4-1 16,-2-6 2-16,-1-1-1 0,3 1 0 0,0 2 1 15,1 0 1-15,0-1-1 0,2 7 0 16,1-2-2-16,1 7 1 0,1-5-2 16,1-5 2-16,0 2-1 0,6-3 1 15,7 1-2-15,1 3 1 0,6 0-1 16,2 4 0-16,1 0 1 0,2 5 0 0,1 1 0 15,1 1 0-15,1 5 0 0,-1 1-1 16,-1 0 0-16,-1 9 1 16,0 4 0-16,-4 6-1 0,-3 1 1 0,-3 4 0 15,-4 5 0-15,-4 3-1 0,-7 1 1 16,-3 3-3-16,-9 2 2 0,-6-1-3 16,-3-1-3-16,-5-5-20 0,-3-1-54 15,-3-6-127-15,-1-3-98 0</inkml:trace>
  <inkml:trace contextRef="#ctx0" brushRef="#br0" timeOffset="22982.1407">23101 11196 182 0,'0'0'66'0,"0"0"5"0,0 0-1 15,0 0-6-15,0 0-11 0,0 0-14 16,0 0-10-16,0 0-8 0,0 0-9 0,0 0 0 16,-18-3-6-16,11-1 4 0,3 0-2 15,-4-2 0-15,5 3-2 0,-1 0 0 16,1 2-2-16,3 1 0 0,-1-2-1 16,1 2 1-16,-3 0-2 0,2-1-1 15,-1 1-1-15,1-2 0 0,1 2 0 0,-2 0 1 16,2 0-1-16,0 0 1 0,0 0 4 15,0 11-5-15,0 3 5 16,9 4-4-16,-2-2 0 0,3 2 1 16,1 0 0-16,3 2-1 0,-1 2 0 0,4 0 1 15,-1 3-1-15,3-1 1 0,1 2-2 16,1 1 2-16,2 0-2 0,1 3 1 16,2-1-1-16,0 1-1 0,-1 0 1 15,1 0 0-15,0 1-2 0,0-1 7 16,0-1-6-16,0-2 1 0,-1 0-1 0,1-2-2 15,0-1 2-15,-2-1 1 0,1 0 5 16,-2-1-5-16,-1 0 4 0,-1-2-5 16,-3-2 0-16,0-3-1 0,-2 0 0 15,-4-6-1-15,-2 2 1 0,-3-6-1 16,0 0 0-16,1 1-1 0,-5-4 1 16,1 1 0-16,-4-3 1 0,0 0 0 15,0 0 0-15,1 0-2 0,-1 1-3 16,0-1-5-16,0-1-7 0,-5-8-8 15,-9-3-18-15,-1-3-25 0,-7-5-30 0,2 2-24 16,-5-1-21-16</inkml:trace>
  <inkml:trace contextRef="#ctx0" brushRef="#br0" timeOffset="23811.4286">23108 11243 245 0,'0'0'68'16,"0"0"-9"-16,0 0-18 0,0 0-15 15,0 0-2-15,0 0-8 0,0 0-3 16,-86-73-1-16,76 68-6 0,0 2-2 16,1 1 0-16,4 0-2 0,1 1 0 15,4 1 0-15,-2-2-1 0,-2 2 0 0,-1 0-1 16,1 0 2-16,-3 3 0 15,3 1 5-15,-1 4-1 0,2 1 4 16,2 2-2-16,-1 4 0 0,2 2-1 16,0 3 0-16,6-2-1 0,1 1 0 0,2 0-1 15,1-1-1-15,0 2 1 0,3 1-3 16,0 2 1-16,2 2-1 0,-2 3 0 16,1-1-1-16,-2 2 1 0,0-1-1 15,-3-4-1-15,-1-6-1 0,-2-5-2 16,-3-3 3-16,-2-7-1 0,2 1 1 0,-3-4 2 15,0 0 1-15,0 0 2 0,0 2 3 16,0-2 4-16,0 0 1 0,0 0 0 16,0 0-6-16,0-9-5 15,-6-8-1-15,-3-4-2 0,0-1 1 0,0 1 1 16,0-4 0-16,0 3-1 0,-2-4 1 16,0 2-3-16,1-2 3 0,-3 2-2 15,3-2 2-15,-2 2 0 0,1-1-1 16,2 1 1-16,-1 1-5 0,2 3 4 15,0 5-6-15,5 7 5 0,2 4 2 0,1 4-2 16,-1-1 1-16,1 1-1 0,0-2 0 16,-2 1-1-16,2-1 1 0,0 1-1 15,0-5 2-15,0 1 0 0,0 0 0 16,0 1 0-16,3 1 0 0,0 2-1 16,0-3 1-16,1 3 0 0,1 1 0 15,6 0 0-15,2 5 1 0,6 3-1 16,-6 3 4-16,1 1-3 0,-1 0 4 15,0 1-5-15,-1-1 0 0,1 0-1 16,0-3 1-16,0 2 0 0,-2-5 0 0,1 1 2 16,1-1-2-16,-3-1 0 0,6 3 1 15,0-4-1-15,0-1-1 0,4 2 0 16,-5-2 2-16,2 0-2 0,0 0 2 16,-5-1 1-16,5 3-2 0,-5-5 0 15,-2 3 0-15,1-1-1 0,-6 0 0 0,1-1 2 16,-6-1-1-16,0 0 0 0,0 0 1 15,1 1-2-15,1-1 2 16,-1 2 1-16,-1 4 0 0,0 4 0 16,-7 0-2-16,-8 5 0 0,-4 0-1 0,-2 2 1 15,-5 1-1-15,-2 1 1 0,1 1-3 16,-2 0-1-16,3 3-3 0,-2-2-4 16,5 1-6-16,2-3-10 0,6-3-38 15,4 2-57-15,6-5-75 0</inkml:trace>
  <inkml:trace contextRef="#ctx0" brushRef="#br0" timeOffset="24595.8739">23919 11240 579 0,'0'0'30'0,"0"0"-12"16,0 0-7-16,0 0-8 0,0 0-1 0,0 0-1 16,0 0-2-16,0 0 1 0,0 0-3 15,-30 81 2-15,35-58 0 0,6 4 2 16,1-2 0-16,0 1-2 0,3 1 0 16,-1-1 0-16,-1-3-1 0,-1 0-1 15,-2-3 0-15,-3-7 1 0,0 0-2 0,-3-6 3 16,-2-5-1-16,1 4 2 15,-3-6 4-15,0 0 1 0,0 0 2 16,0 0-1-16,0 0-2 0,-5-10-1 16,-3-7 2-16,-4-5-1 0,-1-1 2 0,-1 0-2 15,1 0 0-15,-3-2-1 0,1 0 0 16,1 0-1-16,2 0-1 0,2 2-1 16,2-1 2-16,2 8-2 0,2-1 1 15,1 5-1-15,1-2 1 0,2-4-3 16,0 6-3-16,0-6 3 0,2 2-5 0,6 1 5 15,3-2 0-15,3 2 0 0,1 3 0 16,3 2 1-16,2-1-2 16,-1 4 2-16,-1 0 0 0,-2 6 0 0,1 1 2 15,-2 0-3-15,3 6 0 0,-3 3 1 16,-4 5-1-16,-2 2 2 0,-6 4 3 16,-2 3-2-16,-1 2 3 0,-6 2-3 15,-5-4-2-15,-4 4 2 0,-1-5-1 16,-4 3 0-16,-1-4 3 0,-1-2-3 15,-1-2 0-15,1-3 1 0,7-5 1 0,6-4-1 16,6-3-1-16,3-2 1 0,-2 0-1 16,2 0-4-16,-1 0 1 15,-1 0 0-15,2 0 0 0,0 7 2 0,0 0 1 16,8 2 0-16,6 2 0 0,2-4 1 16,4-2-1-16,2-2 1 0,-2 0-1 0,2-2 0 15,-1 1 1-15,-5-2-2 0,4 2-2 16,2-2-4-16,-1 0-12 15,7 0-19-15,-7 0-53 0,-1 1-66 16,-4-1-127-16</inkml:trace>
  <inkml:trace contextRef="#ctx0" brushRef="#br0" timeOffset="24975.7282">24398 11301 650 0,'0'0'31'15,"0"0"-11"-15,0 0-5 0,0 0-5 16,0 0-5-16,0 0-1 0,0 0-3 16,0 0-3-16,0 0 0 0,0 0-1 15,-21-12 2-15,21 12 1 0,2 3 0 16,5 7-1-16,0 5 1 0,2 2-1 0,0 3 1 15,-4 1 0-15,1 2 0 0,-3 1 0 16,0 0 0-16,0-1-3 0,0 0 3 16,1-3-1-16,-1-6-1 0,1 1 1 15,1-7-1-15,-1 2-1 0,2-2 0 16,4-3 1-16,-3-1-1 0,3-1 1 16,3 0 0-16,-1-3-1 0,4-2 1 15,-2-6-2-15,4-4-1 0,-1 0-2 16,-4 0-4-16,3-2-6 0,-3 2-8 15,0 0-11-15,-4 3-28 0,0-5-48 0,0 3-37 16,-3 1-80-16</inkml:trace>
  <inkml:trace contextRef="#ctx0" brushRef="#br0" timeOffset="25177.6562">24495 11451 538 0,'0'0'27'0,"0"0"-11"0,0 0-9 16,0 0-5-16,0 0-5 0,15-78-8 16,-1 65-8-16,0 2-33 0,2 3-53 15,-3 3-83-15</inkml:trace>
  <inkml:trace contextRef="#ctx0" brushRef="#br0" timeOffset="25371.404">24325 11301 569 0,'0'0'43'0,"0"0"-14"0,0 0-10 15,0 0-13-15,-7-99-3 0,20 73-7 16,6 4-1-16,3 2-7 16,4 4-23-16,1 6-88 0,2 5-177 0</inkml:trace>
  <inkml:trace contextRef="#ctx0" brushRef="#br0" timeOffset="26575.2429">21182 10171 184 0,'0'0'35'0,"0"0"-6"0,0 0-6 16,0 0-2-16,0 0-3 0,0 0-4 0,0 0-4 16,0 0-3-16,-2-82-4 0,4 78-2 15,-1 0-1-15,0 1-1 0,-1 3 1 16,0-2-1-16,5 2 0 0,-1-2 1 16,5 2-1-16,2 0 1 0,-2 0 1 15,0 0-1-15,-1 5 0 0,0-1 0 0,-5-1 1 16,2 3 1-16,-3-1 3 0,-1-1 2 15,2 1 1-15,-3 0 5 16,0-1 1-16,0 0 5 0,-1 6 0 16,-2-7 0-16,0 0-1 0,0 1-1 0,3-4 0 15,-6 0-4-15,0 0-1 0,-5 0-5 16,2 0-2-16,0-6-1 0,1 1-3 16,4-4 0-16,-2 2 0 0,4-4-2 15,-1 0-1-15,3 2 0 0,0-3-2 16,0 6 0-16,0-2 0 0,0 3-1 0,2 1-1 15,4-6 3-15,-3 7 1 0,5-2 1 16,5-4 1-16,-4 5 0 0,7-3 0 16,0 2 1-16,-3 2-1 0,4-2 1 15,-4 2-2-15,-3 1 1 0,2 1-1 16,-1 1 1-16,0 0 0 0,-7 0-1 16,2 1 2-16,-2 4 0 0,-1-1 0 15,-2 5 0-15,-1 6-1 0,-4 1 0 16,-6 6 1-16,-2-4-1 0,5-8 1 15,-4 1-1-15,5-5 0 0,-2-1 1 0,1 1 1 16,2-5 1-16,2 2-2 0,3-3 0 16,0 0-1-16,-2 0 0 0,-2 0-2 15,-1 0 0-15,1 0 0 0,-2-3 0 16,5-2 1-16,-1 0-1 0,1-3-1 16,1 4-3-16,0-2-5 0,0-2-3 15,1 5-7-15,2-2-8 0,0 2-17 16,2 0-29-16,3 2-31 0,4-3-83 15</inkml:trace>
  <inkml:trace contextRef="#ctx0" brushRef="#br0" timeOffset="27088.3164">21516 10132 219 0,'0'0'43'15,"0"0"-17"-15,0 0-12 0,0 0-8 0,0 0-4 16,0 0 0-16,0 0 0 0,0 0-1 16,0 0 3-16,0 0-1 0,-3-8 1 15,6 8 1-15,1 0 0 0,5 0 0 16,2 8-1-16,1-1-1 0,1 3-3 16,0-1 0-16,-3 3-3 0,2 0 0 15,0 0 1-15,0 0-4 0,2 3-2 16,0 1-9-16,1-1-14 0,-1 1-15 15,3 3-17-15,-3-3-36 0</inkml:trace>
  <inkml:trace contextRef="#ctx0" brushRef="#br0" timeOffset="27315.3042">21931 10516 446 0,'0'0'17'0,"0"0"-9"0,0 0-7 16,0 0-1-16,0 0 0 0,0 0-4 16,0 0-8-16,0 0-8 0,0 0-13 15,46 44-11-15,-32-29-21 0,1 1-15 16,-4-3-27-16</inkml:trace>
  <inkml:trace contextRef="#ctx0" brushRef="#br0" timeOffset="27544.1201">22425 10883 308 0,'0'0'12'0,"0"0"-2"16,0 0-2-16,0 0-3 0,0 0-4 15,0 0-4-15,0 0-3 0,0 0-7 16,0 0-12-16,0 0-15 0,87 67-15 16,-74-61-21-16,1 0-30 0</inkml:trace>
  <inkml:trace contextRef="#ctx0" brushRef="#br0" timeOffset="28360.4949">19407 11236 266 0,'0'0'55'0,"0"0"-18"16,0 0-15-16,0 0-5 0,0 0-8 15,0 0 2-15,0 0-4 0,0 0-2 16,71-87-5-16,-55 73-6 0,1 2-1 0,1-1-2 15,3-1-2-15,4 0-9 0,0-1-8 16,4 0-27-16,1-2-24 0,5-1-17 16</inkml:trace>
  <inkml:trace contextRef="#ctx0" brushRef="#br0" timeOffset="28582.448">20354 10600 390 0,'0'0'35'0,"0"0"-13"0,0 0-13 16,0 0-7-16,0 0-2 0,0 0-2 16,0 0-6-16,0 0-2 0,0 0-5 0,0 0-6 15,73-39-3-15,-53 31-16 16,0-4-23-16,2-1-14 0,1-2-21 15,2-2-2-15</inkml:trace>
  <inkml:trace contextRef="#ctx0" brushRef="#br0" timeOffset="28759.2341">20872 10226 302 0,'0'0'42'0,"0"0"-16"0,0 0-15 0,0 0-6 15,0 0-8-15,0 0-2 0,0 0-7 16,0 0-2-16,0 0-4 16,0 0-9-16,71-47-14 0,-55 41-22 0,4 1-23 15,-4 2-31-15</inkml:trace>
  <inkml:trace contextRef="#ctx0" brushRef="#br0" timeOffset="28939.1601">21187 10079 451 0,'0'0'44'16,"0"0"-16"-16,0 0-13 0,0 0-8 16,0 0-1-16,0 0-6 0,0 0-5 15,0 0-8-15,0 0-25 0,0 0-60 16,11 0-111-16</inkml:trace>
  <inkml:trace contextRef="#ctx0" brushRef="#br0" timeOffset="32019.1063">6598 11696 34 0,'0'0'19'0,"0"0"-2"0,0 0-3 15,0 0-6-15,0 0-5 0,0 0-5 16,0 0-3-16,0 0-1 0,0 0-1 16,0 0 0-16,-6-16 3 0,5 16 2 15,1-1 3-15,0 1 0 0,0 0 3 16,-2-3 1-16,2 3 2 0,0 0 2 15,-1 0 3-15,1 0 0 0,0 0 0 0,-3 0-5 16,3 0-2-16,-6 0-3 0,-1 6-2 16,-3 3-1-16,-3 3-4 0,0 2-3 15,3 1-6-15,1 0-8 0,-1 3-14 16</inkml:trace>
  <inkml:trace contextRef="#ctx0" brushRef="#br0" timeOffset="32397.1989">6306 12089 62 0,'0'0'13'0,"0"0"-2"16,0 0 0-16,0 0-5 0,0 0-2 16,0 0-1-16,0 0-6 0,-64 90 1 15,50-66-4-15,2 1-7 0,-5 2-10 16,4 3-24-16</inkml:trace>
  <inkml:trace contextRef="#ctx0" brushRef="#br0" timeOffset="32872.6016">5813 12889 56 0,'0'0'5'0,"0"0"-3"15,0 0-1-15,0 0-2 0,-38 83-2 16,31-64-7-16,1 0-1 0,2-4-2 16,-2-1-2-16,3-3 4 15</inkml:trace>
  <inkml:trace contextRef="#ctx0" brushRef="#br0" timeOffset="33076.158">5641 13221 239 0,'0'0'47'0,"0"0"-17"0,0 0-15 0,0 0-11 15,0 0-8-15,0 0-12 16,0 0-13-16,0 0-23 0,0 0-32 15</inkml:trace>
  <inkml:trace contextRef="#ctx0" brushRef="#br0" timeOffset="33838.9029">6821 11674 225 0,'0'0'44'0,"0"0"-6"0,0 0-12 0,0 0-6 15,0 0 0-15,0 0 3 16,0 0-4-16,0 0 0 0,0 0-4 16,0 0-4-16,-16-15-6 0,14 13-3 0,2 2-3 15,-1-1-3-15,1 1-1 0,-2-2-1 16,2 2-4-16,0-1 1 0,0 1 4 16,0 0-1-16,0 0 6 0,0 0-1 15,3 0-3-15,3 0 1 0,6 0-10 16,5 0-8-16,3 0-22 0,6 4-26 0,-2 0-28 15,2 0-51-15</inkml:trace>
  <inkml:trace contextRef="#ctx0" brushRef="#br0" timeOffset="34112.3661">7434 11841 415 0,'0'0'17'0,"0"0"-13"16,0 0-9-16,0 0 1 0,0 0-2 0,0 0 4 15,0 0 3-15,0 0-1 0,0 0-3 16,23-16 0-16,-13 14-1 15,2 0-3-15,-2 1-6 0,3-1-9 16,-2 0-15-16,1 1-25 0,10 1-27 0,-9 0-44 16</inkml:trace>
  <inkml:trace contextRef="#ctx0" brushRef="#br0" timeOffset="34331.9513">8043 11888 248 0,'0'0'21'16,"0"0"-6"-16,0 0-7 0,0 0-2 15,0 0-2-15,0 0-3 0,0 0-5 16,0 0-9-16,82 15-16 0,-59-6-17 0,-5 2-45 15</inkml:trace>
  <inkml:trace contextRef="#ctx0" brushRef="#br0" timeOffset="34536.8146">8621 12071 226 0,'0'0'-10'0,"0"0"-1"16,0 0-7-16,0 0-12 0,0 0-26 16,0 0-41-16</inkml:trace>
  <inkml:trace contextRef="#ctx0" brushRef="#br0" timeOffset="34787.4113">8909 12152 554 0,'0'0'8'15,"0"0"-5"-15,0 0-12 0,0 0-6 16,0 0-15-16,0 0-31 0,0 0-54 16,0 0-85-16</inkml:trace>
  <inkml:trace contextRef="#ctx0" brushRef="#br0" timeOffset="35000.4081">9078 12223 517 0,'0'0'-3'16,"0"0"-35"-16,0 0-65 0,0 0-121 15</inkml:trace>
  <inkml:trace contextRef="#ctx0" brushRef="#br0" timeOffset="43493.3452">6669 12312 30 0,'0'0'9'0,"0"0"-1"15,0 0-1-15,0 0 0 0,0 0 0 16,0 0 4-16,0 0 1 0,0 0 4 0,0 0 1 16,0 0 2-16,0 4 1 0,0-4-1 15,0 1-1-15,0-1-3 0,0 0-3 16,0 0 0-16,0 2 0 0,0-2-2 16,0 2-2-16,-3-2-3 0,2 1-2 15,-5 1-2-15,0-1 0 0,-3 4 0 0,-1-2-1 16,0-1 0-16,1 0 1 15,-2 1 0-15,1-1 3 0,-2-1-2 16,1 0 1-16,-1-1 1 0,2 0 2 16,0 0 0-16,0 0 2 0,1-2 1 0,-1-1 3 15,1-1 1-15,0 1-3 0,-2-4-2 16,-1 1-4-16,2-1-3 0,-3 0-1 16,6 3 0-16,-2 0 0 0,-1-3 0 15,2 2 2-15,-6-3-1 0,7 2 4 16,-6-4-1-16,6 6 3 0,1-4 0 0,-5-2-1 15,2-1-3-15,2 0-2 0,-3-1 2 16,4-2-1-16,0 6 1 16,2-8 1-16,1 8-2 0,0-3 1 15,0 2-3-15,0-3 0 0,3 1 2 0,-4-1 0 16,4-1-2-16,0 0 0 0,-3 1 1 16,3 0-2-16,0-1 1 0,0 1 0 15,0 2 1-15,-1 3-1 0,-1-3 0 16,1 5-1-16,-1 1 1 0,2 0-4 15,0 4 0-15,-1-2-4 0,1 2-5 0,0-2-11 16,-2 2-22-16,1-1-13 0,1 1-41 16,-2 0-54-16</inkml:trace>
  <inkml:trace contextRef="#ctx0" brushRef="#br0" timeOffset="45431.6227">6732 12506 188 0,'0'0'40'0,"0"0"-1"16,0 0-8-16,0 0-6 0,0 0-5 0,0 0 0 16,0 0-8-16,0 0 2 0,0 0-3 15,-20-15 1-15,20 13-3 0,-1 2-1 16,1-1-1-16,-2 1-2 0,2-2 2 16,-1 2-2-16,1-1 0 0,-2 1-1 15,2-2-3-15,-1 2 2 0,1-1-2 0,0 1 1 16,0 0 0-16,0-2-1 0,0 2 0 15,0 0-1-15,0-1 2 16,0 1-2-16,0 0 0 0,0 0 0 16,0 0 0-16,0-2 1 0,0 2-1 0,0 0 0 15,0 0-3-15,0 0 0 0,0 0 1 16,1 0 0-16,7-1 4 0,-2 1-1 16,6 0 1-16,0-2 0 0,0 0 0 15,5-1-1-15,-7 2 0 0,7-3 0 16,-2-1-1-16,1 0 0 0,1-1 0 0,-4 2 0 15,2-3-1-15,-1 3 1 0,2 0-1 16,4-4 0-16,0-1-1 16,-2 1 2-16,-1-2 0 0,2 1 2 0,0-1-2 15,-6 0 1-15,4-2 0 0,-4-1-1 16,0 0 1-16,0-2-1 0,-1 1 1 16,-1-1 1-16,0-2-1 0,-4 5 0 15,1-2-1-15,0 1 0 0,-1-2 0 16,6-1 0-16,-6 2 0 0,2 1 0 15,0 1-1-15,-4 4 0 0,1 0-1 0,3-4 0 16,-2 0 0-16,6-4-1 0,-1-3 3 16,3-1-1-16,0 2 2 0,2-1-1 15,-4 1 0-15,-4 5 1 16,-2-1-1-16,0 6 0 0,-4-3 2 0,2 2-2 16,-4-2 2-16,1 0-1 0,-2 6 1 15,1 0-1-15,-1 5 1 0,0-8-2 16,0 3-4-16,0-2 4 0,0 1-4 15,0 6 2-15,0-6 1 0,0 1 1 16,0 0 0-16,0 0 0 0,0 5 1 0,0-2-2 16,0 2 0-16,0-6 0 0,0-1-1 15,0 1 1-15,0 1 0 0,0 5 0 16,0-1 3-16,0 1 0 0,0-2 1 16,0 1 0-16,0-1 0 0,0 1-2 15,0-1 2-15,0 0-2 0,0 1 0 16,0-1-1-16,0 1-1 0,0-1 1 15,0 1-1-15,0 0 1 0,0-1 0 16,0 1 0-16,0-1 4 0,0 0-4 16,0 2 1-16,0-1-1 0,0 1-1 0,0-2 2 15,0 2 0-15,0-2-1 0,0 2 0 16,0-1 1-16,0 1-2 0,0-1 2 16,0 1-1-16,0 0 1 0,0 0 0 15,0 0 0-15,0-2-1 0,0 2 1 16,0 0 1-16,0 0-2 0,-1 0 2 0,1 0-2 15,0 0 0-15,0 0-2 0,0 0 0 16,0 0 1-16,0 0 1 0,-2 0-1 16,2 0 1-16,0 0-1 15,0 0 1-15,0 0-1 0,0 0 0 0,-1 0-4 16,1 0-3-16,0 0-5 0,0 0 3 16,0 0-2-16,-2 2-5 0,2 12-33 15,0 4-68-15,0 7-119 0</inkml:trace>
  <inkml:trace contextRef="#ctx0" brushRef="#br0" timeOffset="60037.0791">5444 13453 49 0,'0'0'18'0,"0"0"-4"15,0 0-4-15,0 0-1 0,0 0-4 16,0 0-4-16,0 0-3 0,0 0-1 16,0 0-1-16,0 0-2 0,-7-9 1 15,4 9 0-15,3-1 2 0,0 1 1 16,0 0-1-16,0-2-1 0,0 2-2 15,0 0 4-15,0-1 2 0,0 1 1 0,0 0 0 16,3-2 0-16,1 0-1 0,9 1-3 16,0-2-2-16,0 1-2 0,7 1-1 15,-2 1 6-15,6 0 4 0,-2-2-5 16,3 2-1-16,-1-1-6 0,-2-1-2 16,1 1 0-16</inkml:trace>
  <inkml:trace contextRef="#ctx0" brushRef="#br0" timeOffset="60787.3165">5531 13423 30 0,'0'0'13'16,"0"0"3"-16,0 0 0 0,0 0-4 16,0 0-7-16,0 0-5 0,0 0-1 15,0 0-3-15,0 0-1 0,-31 0-2 16,30 0 2-16,-2 0 1 0,2 0 1 0,-2 0 3 15,3 0 1-15,-3 0 2 16,3 0-1-16,-3 0 2 0,3 0-1 0,-1 0-1 16,1 0-1-16,-2 0-1 0,2 0-1 15,-1 0-1-15,1 0-1 0,-2 0 0 16,2 0-1-16,-1 0-1 0,1 0 1 16,0 0 6-16,0 0 5 0,0 0 5 15,0-2 3-15,0 2 0 0,0 0 0 16,4-3-3-16,-1 1-4 0,10 0-1 15,-4-1-2-15,-2 0-2 0,5 0 1 0,-1 1-3 16,5-1 2-16,-6 1-3 0,9 1 1 16,-2-2-1-16,1 2 0 0,6-1-2 15,-1 0 0-15,0-1 1 16,1 2 0-16,0-2 1 0,1 0-9 0,-2 0 1 16,1 1-4-16,-3-1-4 0,2 0 7 0,0 1 1 15,-1 0 3-15,1-1 5 16,4 0 0-16,1-1 0 0,-2 1 0 15,-9 2-1-15,2-1 0 0,0 0-2 16,-8 0 1-16,8 0 1 0,-3-1-1 0,-3 2-1 16,3-3 2-16,-6 3 0 0,0 0-2 15,0-2 1-15,-5 1 0 0,6 1 0 16,-8-1-1-16,3 1 0 0,0 1-2 16,-6 0-4-16,0-2 2 0,0 2-1 15,1 0-3-15,1 0 4 0,-1 0 1 0,1 0 2 16,-1 0 4-16,-1 0 3 0,0 0 0 15,3 0 2-15,-3 0 0 16,0 0-2-16,0 0 1 0,-6 3-3 16,-4-1 2-16,-3 1-2 0,3-2 0 0,-2 1 0 15,-1-1-1-15,-3 0-1 0,2 1 1 16,-1 1-3-16,-2-1-1 0,1 1-5 16,-4 0-6-16</inkml:trace>
  <inkml:trace contextRef="#ctx0" brushRef="#br0" timeOffset="61279.4994">5532 13448 124 0,'0'0'26'15,"0"0"-6"-15,0 0-3 0,0 0-2 16,0 0-4-16,0 0-6 0,0 0-3 15,0 0-1-15,0 0-2 0,-23-8 1 0,23 6-1 16,0 2 1-16,-1 0 3 0,1 0 0 16,-2 0 0-16,2-2 2 0,-1 2 0 15,1 0-1-15,0 0 1 16,0-1-4-16,0 1 2 0,0 0 3 0,0 0 3 16,3-2 0-16,7 1 7 0,7-1-2 15,9-1-3-15,2 2 1 0,2-2-5 16,3 0-5-16,0-1 1 0,2 2-2 15,0-1-1-15,0-2 1 0,-2 2-5 16,5-2 3-16,-5 1 1 0,6-1-1 0,-6 1 2 16,2-1-1-16,-5 2-2 0,2 0 0 15,-2 0-1-15,-2 0-4 0,-1 0 1 16,-2 0-11-16,-6 2-4 0,1-1 0 16,-1 1 0-16,-2-1 9 0,9 0 6 15,-4 1 5-15,4-1 2 0,-3-1 0 0,-6 2-2 16,-1 0-3-16,-7-1 0 15,-2 0-1-15,5 1-1 0,-6 1 0 16,-2-2-1-16,3 2 1 0,-7 0-1 16,0-1-1-16,0 1-3 0,0 0-1 0,0 0 1 15,0 0-4-15,-3 0-1 0,-10 0-7 16,-7 1-6-16,-2 6 2 0,6-5 5 16</inkml:trace>
  <inkml:trace contextRef="#ctx0" brushRef="#br0" timeOffset="61927.346">5583 13446 69 0,'0'0'23'0,"0"0"1"16,0 0-3-16,0 0-1 0,0 0 2 15,0 0 0-15,0 0 1 0,0 0-2 16,0 0-4-16,0 0-5 0,-22 0-6 16,22 0-1-16,-4 0-1 0,4 0 2 0,-1 0 1 15,-1 0 0-15,1 0-2 16,1 0-4-16,-2 0 3 0,2 0 0 15,0 0 3-15,2-3-1 0,9 0-2 16,5-1-1-16,7 0-2 0,3 1 1 0,0 1 1 16,3-1-1-16,1 2-1 0,1-2 0 15,-1 1-1-15,2 0 0 0,0 0 0 16,-2-1 0-16,6 1 0 0,-4-1-1 16,3 0-1-16,-2 0 0 0,-1 0-1 15,-2 0 2-15,2 0 0 0,-3 0-2 0,0 0-13 16,3 0 4-16,-2 0-2 15,-1 0-10-15,0 1 17 0,0 1 1 16,0-3 2-16,1 1 13 0,-1 1-7 16,-3-3 1-16,0 2-1 0,-1 0-1 0,-8 1 0 15,2 1-1-15,0-1 0 0,-6 1-2 16,10 1-3-16,-3 0-1 0,-7 0-2 16,9 0 1-16,-6 0 0 0,-5 0-1 15,5 1 0-15,-6 2 0 0,-1 0 1 16,1 2 1-16,0 0 1 0,-1-1-3 0,-6-3-2 15,4 4-5-15,-4-2-1 0,0-1-1 16,1 1 3-16,-4-3 7 16,0 0 8-16,0 0 4 0,3 0-2 0,-3 1 1 15,0-1-4-15,0 0 1 0,0 0-1 16,0 0 0-16,-7 0-2 0,0-4-2 16,-1-1-4-16,4 4-4 0,-6-3-11 15,0 3-18-15</inkml:trace>
  <inkml:trace contextRef="#ctx0" brushRef="#br0" timeOffset="62529.8537">5499 13451 169 0,'0'0'38'0,"0"0"-1"0,0 0-1 16,0 0-1-16,0 0-8 0,0 0-5 15,0 0-5-15,0 0-6 0,0 0-3 16,0 0-5-16,-40-37-7 0,40 37 1 15,0 0 1-15,0 0 0 0,0 0 6 16,1 0-1-16,12 0 0 0,-1 0 0 16,6 0 2-16,0 0 0 0,2 1 2 0,6 2 0 15,0-1 0-15,0-2-1 0,3 0 0 16,0 0-1-16,3 0 0 0,1 0-1 16,0-4-3-16,5 2 2 0,-2-3-2 15,3 1-1-15,4 0 0 0,-2 0 0 16,1 0 0-16,1-1-1 0,-2 0 1 0,2 1 0 15,2-1-1-15,0-1-1 0,1 2 1 16,-1-1-1-16,-2 2 0 16,-1 0-1-16,-7 0-2 0,1 0 1 15,-7 2-2-15,0-3 2 0,0 3 0 0,-3-1 1 16,-2 1 1-16,-6-1 0 0,-1 0 1 16,-5 1 0-16,-5 1 1 0,3-1 0 15,-4 1-1-15,-2-2 1 0,2 2-1 16,-6 0 1-16,0 0 1 0,0-1-1 15,0 1 0-15,0 0 0 0,0 0 0 0,0 0-2 16,0 0-1-16,-4 0 0 0,-4 0-3 16,-3 0 2-16,-2 0-4 0,7 0-5 15,-4 0-14-15,3 0-22 16,-5 0-23-16,0 0-28 0,4 0-35 0</inkml:trace>
  <inkml:trace contextRef="#ctx0" brushRef="#br0" timeOffset="63171.8107">5360 13401 163 0,'0'0'50'0,"0"0"-1"0,0 0-3 16,0 0-9-16,0 0-8 0,0 0-7 16,0 0-6-16,0 0-6 0,0 0-3 15,-49-36-11-15,49 36 0 0,0 0-2 16,0 0 3-16,0 0 3 0,0 0 3 0,7 6-1 15,5 3 2-15,5 2 2 0,-5-5 1 16,1 0 5-16,4-3 1 0,-8 0 0 16,11-1-3-16,0-2-1 0,1 0 1 15,5 0-5-15,-2-6 1 0,2-1-3 16,3-2-1-16,6 2 0 0,1-2-1 16,0 1 1-16,2 1-1 0,-1 0-1 15,2 3-1-15,-1-1 1 0,1 2-3 16,0 2 2-16,-3-1 2 0,3 0-2 15,-1 1 1-15,-2 0-1 0,0-1 0 0,0 1 0 16,-1-2 0-16,3 1-1 0,-2-1 0 16,1 0-2-16,-2 0 0 0,0 0-3 15,-2 0 2-15,-3 0 1 0,-1 1-3 16,-3 1 4-16,-7-1-1 0,1 2-1 16,-2-1-2-16,-5 1 0 0,7 0-1 0,-3 0 1 15,-4 0 2-15,-1 0 1 0,-2 0 0 16,-4 0 1-16,-2 0-4 15,3 0 3-15,-7 0-1 0,0 0 2 16,0 0 3-16,2 0 0 0,-1 0-1 0,1 0 1 16,-1 0-3-16,-1 0 1 0,0 0-3 15,2 0-1-15,-2 0-4 0,0 0-1 16,0 0-6-16,0 0-14 0,0 0-14 16,-2 0-15-16,-5 0-24 0,-3 0-40 15</inkml:trace>
  <inkml:trace contextRef="#ctx0" brushRef="#br0" timeOffset="63416.5101">5905 13468 80 0,'0'0'-11'0,"0"0"-9"16,0 0-1-16,0 0-1 0</inkml:trace>
  <inkml:trace contextRef="#ctx0" brushRef="#br0" timeOffset="73376.0184">6812 14129 80 0,'0'0'26'0,"0"0"0"0,0 0-2 0,0 0 3 16,0 0 2-16,0 0 1 0,0 0 0 15,0 0-3-15,0 0-4 0,0 0-3 16,-16-31-4-16,16 30-4 0,0-1-4 15,0 1-2-15,-3 1-1 0,3-2-2 16,-1 2 1-16,-2-1-4 0,2 1 1 0,-1-2 1 16,1 2 1-16,-1 0 0 0,1 0 0 15,-1 0 1-15,1 0-1 0,-1 0 1 16,-5 0 0-16,4 0 0 0,-7 0-1 16,3 3-1-16,0 2 0 0,-1 1 1 15,1 0-2-15,-3 4 0 0,3 1 0 0,-5 4-1 16,2 1 1-16,0 0 0 15,4 1 0-15,-2 2-1 0,-1 0 0 16,3 0 2-16,-1 5-4 0,-2-1 2 16,2 2 2-16,3 0-1 0,-2 2 0 0,0-4 0 15,-1 2 0-15,1-2 0 0,0 0 0 16,2-3 4-16,-2 0-5 0,3-4 6 16,3 0-6-16,-1-4 0 0,1 1 3 15,0 2-6-15,0-3 4 0,0 2-2 16,0-5-1-16,0 1 0 0,1-5-1 0,-1 0-2 15,0-5 0-15,0 0-1 0,0 0-2 16,6 3-2-16,-2-1-1 16,-1 2-15-16,6-1-22 0,-6-3-42 15,10 0-56-15</inkml:trace>
  <inkml:trace contextRef="#ctx0" brushRef="#br0" timeOffset="74199.4248">6266 15138 417 0,'0'0'31'16,"0"0"-6"-16,0 0-6 0,0 0-2 0,0 0-9 15,0 0-2-15,0 0-4 0,-32-80-2 16,37 65-1-16,4 4 1 0,4-3-1 16,3 4 1-16,-1 2 0 15,-1 2-3-15,-1 3 1 0,0 1-1 0,-3 2 1 16,2 0 0-16,-1 0 1 0,1 0 1 16,-3 4 0-16,2 0 0 0,-2 0 0 15,-2 1-3-15,0 1 2 0,2 0 0 16,-5 0 0-16,2 6 1 0,0-4-1 15,0 6 1-15,-1-1 0 0,-2-3 1 0,0 6-1 16,0 0 1-16,0 2-2 0,-2 5 1 16,2-9 5-16,-1 4-8 0,-1-2 7 15,2-4-8-15,0 5-2 0,0-7 1 16,-2-5-1-16,2 6 1 0,-3-7 3 16,3 0 0-16,-2 1 1 0,-1-5 3 0,0 0 3 15,0 0 1-15,2 1 4 16,-2 1 0-16,1 0 1 0,-1-2-3 15,0 1 2-15,2-1-1 0,-2 1-5 16,0-1 0-16,1 2-1 0,-1-2-3 0,0 2-2 16,0-2 1-16,2 1-2 0,-2-1 1 15,0 2 0-15,0 3-1 0,0 7 5 16,-5 3-2-16,-2 7 0 0,-7 1 1 16,-1 4-4-16,-5 3 0 0,0 0-2 15,1 0-7-15,0-4-15 0,6-3-26 0,6-7-37 16,1-7-30-16,5-4-19 0</inkml:trace>
  <inkml:trace contextRef="#ctx0" brushRef="#br0" timeOffset="74600.3119">6640 15118 387 0,'0'0'62'16,"0"0"-13"-16,0 0-10 0,0 0-9 0,0 0-8 15,0 0-5-15,0 0-9 0,0 0-4 16,0 0-4-16,0 0 0 0,-28-50-2 16,17 53 1-16,-2 8 0 0,-4 4-1 15,5 4 0-15,3 2-1 0,2-2-2 16,3 2 2-16,4-1 4 0,0 2-4 16,0-3 5-16,8-2-5 0,1-2 1 15,3-3-1-15,5-3 1 0,-1-3 1 16,7-2 2-16,0-4 0 0,0 0 0 15,-1-4 2-15,1-5-2 0,-1-2 0 0,-3-2 1 16,-2-1 0-16,-1 0 1 0,-3-2-2 16,-6 5-2-16,-1-3 5 0,-3 0-5 15,-3 1 6-15,3-6-1 0,-3 1 0 16,-3-1 0-16,-3-4 0 0,-3 2 0 16,-2 4-2-16,-2 2 0 0,4 5-1 0,-2 0-2 15,2 6-2-15,6 1-2 16,-7 0-6-16,4 3-7 0,-5 0-9 15,-3 2-24-15,3 6-29 0,2 3-32 16,5 1-28-16,4-3-23 0</inkml:trace>
  <inkml:trace contextRef="#ctx0" brushRef="#br0" timeOffset="74939.6555">6732 15001 436 0,'-5'-8'61'0,"-1"-1"-12"15,5 7-14-15,-1-1-9 16,2 3-12-16,-1-2-4 0,1 2-6 16,0 0-4-16,-2-1-1 0,2 1-2 0,-1-2-4 15,1 2 4-15,0 0 0 0,0 0 1 16,10 0 1-16,4 5-2 0,4 2-2 16,-4 2-1-16,2 0 0 0,-6-2-1 15,3 0-1-15,-4-2 1 0,2-2-1 16,-2 0 4-16,-6-1 2 0,4-1 5 0,-4-1 5 15,1 0 3-15,1-9 2 0,-1-1 1 16,-4-3-1-16,0-6-1 0,-4-1-2 16,-8-7 1-16,-1 4 0 15,-1-1-4-15,-2 3-2 0,-1 3-3 0,-1 0-1 16,5 7-1-16,0 1-2 0,7 3 1 16,2 5-4-16,1 0-6 0,-4 2-14 15,1 2-38-15,-4 11-95 0,-3 10-133 16</inkml:trace>
  <inkml:trace contextRef="#ctx0" brushRef="#br0" timeOffset="77508.2831">5369 14604 57 0,'0'0'19'16,"0"0"2"-16,0 0-2 0,0 0 0 15,0 0-5-15,0 0 4 0,0 0-6 16,0 0 5-16,0 0-1 0,-3-13-2 16,2 11 0-16,-1-3-1 0,1 0 1 15,-1 1-4-15,1-1 1 0,1 5-2 0,-2-1 0 16,2 1-1-16,-1-5 0 0,-1-1 0 15,1 1 0-15,-2 3-1 16,3 2 1-16,-3-5 2 0,3 0 3 16,-3 1 1-16,-1-7 1 0,3 6 3 0,-5-5-4 15,0-5-5-15,0 6-2 0,-1-7-2 16,-3 3 0-16,1-2 3 0,-1-3 1 16,-3 1-1-16,1 2-1 0,0-1 0 15,0 2 0-15,0-2-2 0,-1 2-1 16,2 1 1-16,-2 1 0 0,1-1-3 0,3 4 1 15,-2-1 1-15,1-2-2 16,-2 1-1-16,2-1 0 0,0 1 0 16,0 2-1-16,1 2 1 0,-1-4-1 15,4 5 1-15,-1 0-1 0,-3-2 1 0,4 2 0 16,-1 0-1-16,1 3 0 0,0-3 0 16,2 3 0-16,0 0 1 0,-4-2-1 15,4 4 0-15,1-2-1 0,0 1 0 16,3 2 0-16,-1-1 0 0,1 1 0 15,-2 0-3-15,1-2-3 0,-2 2-2 0,2-1-7 16,-1 1-7-16,2 0-4 0,-1 0-19 16,1-2-15-16,0 2-9 0,0 0-14 15,0 0-12-15</inkml:trace>
  <inkml:trace contextRef="#ctx0" brushRef="#br0" timeOffset="84867.3918">5628 14130 114 0,'0'0'43'0,"0"0"2"15,0 0-5-15,0 0-1 0,0 0 1 16,0 0-5-16,0 0 0 0,0 0 1 16,0 0-5-16,-3-64-3 0,1 62-4 0,2 2-10 15,-1-2-2-15,1 2-5 16,-6-2-3-16,2-1 0 0,-2 2-5 15,3-1 1-15,3 2-3 0,-4 0 0 16,-6 0 1-16,-3 5-1 0,-2 5 0 0,2 3 0 16,3 3 2-16,4-3-1 0,1 2 0 15,2-5-1-15,3 5 0 0,0 5 0 16,0 2-2-16,1 1 0 0,6 1-2 16,-1-1 2-16,4-4 0 0,-1 2 3 15,5-3-1-15,-2-1-1 0,4-2 1 0,-2 0-1 16,-2-7-1-16,-2 0 0 15,0-2-1-15,0-3 1 0,-1 1-1 16,-5-3 2-16,1 1 1 0,-5-2 3 16,4 0 4-16,3 0 1 0,2 0 2 0,-2-3 3 15,-4 0 2-15,3-4 1 0,-5 1 1 16,-1-7-1-16,0 3-1 0,0-3-1 16,-1 4 0-16,-5-2-1 0,3 1 0 15,2 6-2-15,-5-2-1 0,3 3-2 16,0-1-5-16,0 3 0 0,3 1-7 0,-4-2-3 15,4 2-5-15,-6 0-6 0,2 0-13 16,-4 5-26-16,1 1-36 0,4 6-30 16,3 1-45-16</inkml:trace>
  <inkml:trace contextRef="#ctx0" brushRef="#br0" timeOffset="85289.3706">5823 14147 495 0,'0'0'56'0,"0"0"-24"16,0 0-11-16,0 0-8 0,0 0-5 15,0 0-4-15,0 0-4 0,0 0-2 16,0 0-5-16,0 0-4 0,-42-9-1 16,39 9 2-16,3 0 3 0,0 3 5 15,0 12 2-15,3 6-2 0,3 6-1 16,0-4-1-16,-2-3-2 0,2-4 0 15,-1-3 1-15,-2-3-3 0,0-2 0 16,0 1 0-16,0-6-1 0,0 2 3 0,-3-5 3 16,0 0 3-16,0 0 5 0,0 2 4 15,3-1 2-15,-3-1-2 0,1 0 1 16,-1 1-3-16,2-1-3 0,1 0 1 16,0-1-3-16,1-10 0 0,0 2 0 15,-4-3 1-15,3 1 0 0,0-2 2 0,-3 0 0 16,0 0 1-16,3-1 0 0,-3 2 3 15,0 0 0-15,0 6 0 16,-3-3-3-16,0 6-1 0,0-2-3 16,-1-1-1-16,0 3-1 0,-1 0-2 0,2 2-2 15,3 1-3-15,-1-2-8 0,1 2-14 16,-3 0-24-16,3 0-49 0,-3 0-31 16,3 0-49-16</inkml:trace>
  <inkml:trace contextRef="#ctx0" brushRef="#br0" timeOffset="85661.3451">5882 13958 411 0,'0'0'49'0,"0"0"-14"0,0 0-6 16,0 0-14-16,0 0-2 0,0 0-3 15,0 0-3-15,0 0-3 0,0 0-4 16,-75-18-6-16,72 18-6 0,2 0 1 15,1 0 0-15,0 0 6 0,0 0 5 0,4 7-3 16,5 3 0-16,-2 1-1 0,3-1-2 16,0-1 0-16,-4-2 0 0,6 0-2 15,-8-1 2-15,0-4-1 0,2 1 1 16,-6-3 5-16,0 0 6 0,0 0 6 16,1 0 6-16,1 1-2 0,-1-1 0 15,1 0-4-15,1 0 0 0,-2-4 0 0,-1-7 1 16,0-3 2-16,0 1-2 15,-4-1-3-15,-5 0 3 0,1 1-6 16,-3 1-4-16,-2-4 3 0,-1 3-7 0,4 4 5 16,-3 1-1-16,4 4-2 0,-1-1-1 15,-3 2 0-15,9 1-6 0,-7 2-9 16,4 3-7-16,-3 11-36 0,0 6-74 16,10 4-140-16</inkml:trace>
  <inkml:trace contextRef="#ctx0" brushRef="#br0" timeOffset="86396.08">6031 13359 298 0,'0'0'53'0,"0"0"-8"0,0 0-14 16,0 0-5-16,0 0-3 0,0 0-6 0,0 0-1 16,0 0-7-16,0 0-1 0,0 0-2 15,3-5 1-15,-3 4-2 0,0 1 1 16,0 0-1-16,0-2-2 0,0 1 1 16,0-1-2-16,3 1 2 0,-3 0 0 15,0-6-1-15,0 1 1 0,0 0 0 16,0-5 1-16,0 6 1 0,-3-6-3 15,3 0 2-15,-4 1 1 0,-1-5-1 16,0 5-1-16,-1-5-3 0,0 0 3 16,-1 0-6-16,-6-7 4 0,4 3-1 0,-4-2-1 15,-1-1 2-15,-1 0-2 0,1-3 0 16,-1 1 0-16,-2-2 2 0,4 2-2 16,-1 0 0-16,-1 5 0 0,5-1 1 15,-3 4-1-15,4 5 0 0,0-1 0 16,1 6 0-16,5 1 0 0,0 3 0 0,3 2-1 15,-1-2-2-15,1 2-1 0,-2 0-2 16,1-2-5-16,-1 2-4 0,1 0-3 16,-4 0-8-16,1 0-9 15,1 2-24-15,-1 1-20 0,4-3-14 0,0 6-11 16,0 0-2-16</inkml:trace>
  <inkml:trace contextRef="#ctx0" brushRef="#br0" timeOffset="87099.4564">6189 12804 142 0,'0'0'47'0,"0"0"-1"15,0 0-1-15,0 0-1 0,0 0-2 16,0 0-3-16,0 0-1 0,0 0-8 16,0 0-3-16,0 0-10 0,-22-32-6 15,21 30-3-15,-1 2-4 0,1-1-3 16,-1 1-4-16,1 0-3 0,-5 0 2 0,-3 1-4 15,-5 11-2-15,2 3 1 0,-2 5-3 16,8 2 4-16,-1 0 7 16,1 1-2-16,3 0 1 0,-1-1-2 0,4 0 2 15,0-1 2-15,0-2 1 0,0-3-3 16,4-2-3-16,3-2-5 0,-2-4-1 16,1 5 2-16,-2-7 5 0,3 0 4 15,2 1 0-15,-2-2-2 0,2 0-2 16,-5-4 1-16,2 2-4 0,-6-3-1 15,0 0 2-15,0 0 3 0,7 0 3 0,-1 0 4 16,3 0 1-16,2 0 2 0,-8-2 1 16,3-3 3-16,-3 0 0 0,-2 1 3 15,2 1 1-15,-3-4 1 0,0 1-1 16,0 1-1-16,0 0-2 0,0 5-2 16,0-5-2-16,0 0 0 0,-1 0-4 0,-1 3-3 15,2 2-6-15,-1-1-3 16,-5 1-3-16,-7 0-6 0,1 7-6 15,-4 5-15-15,2 3-22 0,7-4-24 16,-1 1-27-16,4 2-27 0</inkml:trace>
  <inkml:trace contextRef="#ctx0" brushRef="#br0" timeOffset="87522.1132">6261 12804 429 0,'0'0'59'0,"0"0"-11"0,0 0-17 0,0 0-8 15,0 0-5-15,0 0-7 0,0 0-5 16,0 0-2-16,0 0-6 0,-40-42-4 16,38 41-4-16,1 1-4 0,-1 0 3 15,2 0 1-15,-1 0 5 0,-1 4 5 16,2 10-1-16,0 4 1 0,0 2-7 0,5 3 0 15,-1-4-4-15,5 0-1 0,1-4 5 16,0 1 3-16,2-2 2 16,2 0 1-16,-4-3-1 0,3-4-2 0,-1-2 1 15,-2-5-3-15,6 1 2 0,-5-1 2 16,4 0 2-16,-5 0 3 0,0-3 3 16,-7 2 2-16,4-5 1 0,-3 3 0 15,-1-2 1-15,0-5 1 0,-3-1 3 16,0-2-4-16,0-3 1 0,-4 1-6 15,-5 3-4-15,-5-4 0 0,1 1-2 0,-3 5 0 16,0 0-1-16,-1 3-2 0,5 1-4 16,-2 0-3-16,5 1-12 0,-1 1-10 15,0-3-15-15,5 5-41 0,-2-6-36 16,4 2-32-16</inkml:trace>
  <inkml:trace contextRef="#ctx0" brushRef="#br0" timeOffset="87948.416">6228 12498 387 0,'0'0'46'0,"0"0"-14"16,0 0-6-16,0 0-5 0,0 0-10 15,0 0-4-15,0 0-4 16,0 0-3-16,0 0-3 0,0 0-3 16,-23-19-4-16,23 19-4 0,-3 0-3 0,3 0 4 15,0 0 5-15,0 0 4 0,-3 1 4 16,3 5 0-16,0 8 1 0,0-2-1 16,0-1 3-16,0 1-7 0,0-6 2 15,0 4-8-15,0-5-3 0,0 0 3 16,0-1 2-16,0-4 8 0,0 0 14 0,0 0-2 15,3 0 3-15,4-4-4 0,-3-4-8 16,2-6 8-16,-3-2-4 0,-3 4 6 16,0-7-1-16,0 1-1 0,0 6 3 15,0-6 3-15,-1 9 1 0,-5 1 1 16,1-2-3-16,2 8-5 0,-2-1-6 16,1 1-2-16,-1 1-5 0,-5 1-4 15,-4 0-5-15,-1 10-11 0,-8 10-36 16,3 7-62-16,1 4-152 0</inkml:trace>
  <inkml:trace contextRef="#ctx0" brushRef="#br0" timeOffset="88832.0724">6620 12416 122 0,'0'0'27'0,"0"0"-8"0,0 0-3 16,0 0 2-16,0 0 1 0,0 0 2 15,0 0 2-15,0 0 0 0,0 0 4 16,-6-9 2-16,4 9 3 0,2-1 3 16,0 1-1-16,-1-2-3 0,1 2-2 0,0-1-5 15,-3 1-1-15,3 0-5 16,0-2-5-16,-4 2-2 0,4 0-8 15,-6-3 0-15,0-1-1 0,-4 0-1 16,-1 1 0-16,-1 1 1 0,3-1 0 0,2 1-2 16,-6 1 1-16,9 1-1 0,-9-4 1 15,3 3 0-15,4-1 4 0,-6 1 2 16,8-1 1-16,-6-2-2 0,-3-4-2 16,1-1-2-16,-2-4 0 0,1-1 0 15,1-2 0-15,-1-2-2 0,0-2 1 0,0-3-2 16,2 1 2-16,-1-2 0 0,0 1 0 15,-2 2 1-15,5 0-1 0,-1 2-1 16,0-1 0-16,3 8 1 16,-2-1-1-16,6 5 0 0,0 4-2 0,-4-4-2 15,6 5-1-15,-1-2-1 0,1 3-2 16,1 2-2-16,0-5 3 0,0 3 0 16,3-7 0-16,1 2 2 0,3 1-2 15,2 0-2-15,-2 1-1 0,-1 0-9 16,-3 2-19-16,4 2-23 0,-4-2-39 0,0 0-33 15</inkml:trace>
  <inkml:trace contextRef="#ctx0" brushRef="#br0" timeOffset="89756.0809">5623 11918 269 0,'0'0'46'15,"0"0"-5"-15,0 0-3 0,0 0-10 16,0 0 0-16,0 0-5 0,0 0-3 16,0 0-2-16,0 0-5 0,0 0-5 15,-43-75-1-15,42 68-4 0,1-4-2 16,0 0 0-16,1-6-2 0,10-4-1 16,0 1 1-16,2 2 0 0,1 3-1 15,1-1 0-15,-4 6-1 0,-1 2-1 16,-2 4-2-16,-7 1-1 0,5 1 1 15,-1 2 0-15,6 0 0 0,-1 5-1 0,6 4 3 16,-9-2 0-16,0 6 3 0,-1-1-1 16,-2 5 0-16,-1-2 0 0,0 1-1 15,0 3 8-15,-2-1-5 0,-1 0 4 16,2-1-3-16,-2-7-2 0,1-1 0 16,1 2-2-16,-1-7-1 0,2 4-1 0,0-5-1 15,-1 0 0-15,3 3-3 16,-2-3-2-16,1-1-6 0,1 1-4 15,-5-3 7-15,0 0 8 0,0 0 11 16,1 0 10-16,1 2 6 0,-1-2 3 0,1 0 2 16,-1 0 2-16,-1 0-3 0,3 1-7 15,-3-1-3-15,3 1-6 0,-3-1-2 16,3 2-5-16,-3-2-2 0,1 1-3 16,-1-1-2-16,3 2-1 0,0 3 1 15,0-2-1-15,1 4 0 0,2-1-1 16,0 2 0-16,-2 1-2 0,2 0 0 15,-2 0-6-15,-4 2-2 0,3-2-5 16,-3 2 2-16,0 2-13 0,0 2-15 16,-4-4-10-16,-5 1-6 0,3-6 0 0,2-3 5 15,1 2-37-15</inkml:trace>
  <inkml:trace contextRef="#ctx0" brushRef="#br0" timeOffset="90731.6143">5800 11579 433 0,'0'0'36'16,"0"0"-19"-16,0 0-15 0,0 0-12 16,0 0-12-16,0 0-1 0,0 0 4 15,0 0 8-15,0 0 10 0,0 0 2 16,14 27-4-16,-5-12 0 0,1 0-2 15,0-2-1-15,0 2 3 0,-1 0 2 0,-2-2 2 16,3 2 0-16,-2-1-1 0,-4-3 0 16,6 0 2-16,-6-4-2 0,-1-4 1 15,0 2 0-15,-3-5 1 0,0 0 2 16,0 0 2-16,2 1 4 0,-1 1 4 16,-1-2 4-16,3 1 2 0,-3-1 2 15,0 0 1-15,0 2-1 0,3-2-3 16,-3 0-5-16,0 0-4 0,0 0-7 15,3-2-2-15,-3-6 1 0,0-3-1 16,0-6 2-16,0 5 2 0,0-5 4 0,-3 8 3 16,-3-3 0-16,5 3 1 0,-5-1-4 15,-2-3-3-15,3 4 0 0,-4-5-4 16,2 2-1-16,1 4-1 0,-2-4-1 16,3 5 0-16,2 4 0 0,2-1 0 15,1 4-2-15,-2-1-4 0,2 1-4 16,0 0-5-16,-1-2-3 0,1 2-4 15,0-1 2-15,0 1 1 0,0 0 6 16,0 0 6-16,0 0 2 0,0 0 1 16,0 3 0-16,0 2 3 0,0 1 1 0,0-2 1 15,0-4 3-15,0 0 3 0,0 0 2 16,0 2 1-16,0-1 4 0,0 1-1 16,0-2 0-16,0 0 0 0,1 3-1 15,-1-3-1-15,0 0-1 0,0 1-2 16,0-1-1-16,0 0-3 0,0 0-2 0,0 0 0 15,0 0-1-15,0 0 1 0,0 0 1 16,0 0-1-16,0-1 1 0,0-2 0 16,0 3 2-16,0 0 1 0,0-2-1 15,0 2-1-15,0-1 0 0,-1 1 0 16,1-2-2-16,-3 2 0 0,3-2-1 16,0 2 0-16,0 0 0 0,-3 0 0 15,3 0 0-15,0 0 0 0,0 0-1 16,-3 0 0-16,3 0 0 0,0 0-3 15,0 0 0-15,0 0-4 0,0 0 3 0,-1 0 1 16,1 5 2-16,-2 9 2 0,2 6 0 16,0 1 0-16,0 4 0 0,0 0 1 15,2-4-2-15,-1-6 1 16,2 0-1-16,3 2 0 0,-2-6-1 0,2 4 1 16,4-3 0-16,-4-4 0 0,4 1 0 15,3-1-1-15,-3-6 1 0,6 3-2 16,3-4 1-16,-2-1 1 0,5 0 0 15,0-7 0-15,-2-4 1 0,-3-4 0 16,2-3 2-16,-3-3-2 0,3-4 2 0,-6 0-1 16,-2-1 2-16,-5 0 0 0,-3 0 0 15,-3 2 1-15,0 1 0 0,-7 1-1 16,-6 3 1-16,0 3 0 0,-6 3-2 16,0 4-1-16,-7 3-1 0,0 6-3 15,0 0-1-15,-1 5 1 0,2 7 0 0,0 2-2 16,5 2-3-16,0 1-3 15,10 1-6-15,1-5-16 0,3 2-27 16,5-7-33-16,-1-4-32 0,2 7-38 16</inkml:trace>
  <inkml:trace contextRef="#ctx0" brushRef="#br0" timeOffset="91179.2351">5849 11135 495 0,'0'0'42'0,"0"0"-18"0,0 0-8 15,0 0-5-15,0 0-5 0,0 0-4 0,0 0-3 16,0 0-2-16,0 0-4 0,-23-15-1 16,20 15 2-16,0 0 2 0,3 3 1 15,-3 9 4-15,3 7-1 0,0 0 5 16,0 5-4-16,0-7 2 0,3-2-7 16,0-5-4-16,1-2 2 0,1 2-4 15,-4-7 2-15,3 1-1 0,-4-4 2 16,0 0 1-16,0 0 5 0,2 0 6 15,-1 2 5-15,2-2 4 0,6-5-1 16,-2-9-7-16,3-7 2 0,-1-3-5 0,-5-3 4 16,-1-1 6-16,-3 6-4 0,0 0 3 15,-1 9-3-15,-7 1-2 0,-3 1-3 16,2 5-3-16,-5 1-4 0,-5 5-5 16,-1 5-5-16,-5 12-20 0,-1 10-40 15,0 8-69-15,6 7-133 0</inkml:trace>
  <inkml:trace contextRef="#ctx0" brushRef="#br0" timeOffset="92531.2781">6767 12479 132 0,'0'0'24'16,"0"0"-9"-16,0 0-6 0,0 0-1 15,0 0-2-15,0 0 2 0,0 0 3 16,0 0 5-16,0 0 7 0,0 0 4 0,-8 0 2 16,6 0-4-16,2 0-6 0,0 0-5 15,0 0-5-15,0 0-2 0,0-2-5 16,0 2 0-16,0 0-7 0,0 0-2 16,0 0 4-16,0 0 18 0,4 0 11 15,11 0 1-15,5 0-1 0,5 3-19 0,-2 0-4 16,0 0 0-16,0 0 0 0,-1-3 2 15,4 0-1-15,-3 0 1 16,0 0 1-16,0-1 0 0,-2-5 1 16,-1-4-1-16,-1 0 0 0,1-4-3 0,0-2-1 15,-1-2-1-15,3-6 2 0,-1 0-2 16,0-5 0-16,0-1 1 0,2-2-2 16,0 0 1-16,-1-1-2 0,1 1 1 15,-1 0 0-15,-3 3 1 0,1 3-1 16,0 1 0-16,-2 2-1 0,-4 2 1 0,2 1 0 15,-3 3 1-15,-1 2 0 0,-5 5 0 16,1-4-2-16,0 2 2 0,-4 3-1 16,2-6 1-16,-3 5 0 0,0 0-5 15,0 0 3-15,-1 0-5 0,0 0 5 16,-2 3-1-16,1 2 0 0,-1 0-2 16,0-2 0-16,0 1 0 0,0 1-1 15,0 5-4-15,0-2-5 0,0 2-2 16,0-2-1-16,0 1-2 0,0-1 2 15,0 0 1-15,0 1 1 0,0 1 3 0,0-1 1 16,0 1-1-16,0-2-1 0,0 2-6 16,0-1-5-16,0 1-7 0,0-2-1 15,0 2 5-15,0 0-1 0,-1 0 3 16,1 0-6-16,-2 0-8 0,-2 0-19 16</inkml:trace>
  <inkml:trace contextRef="#ctx0" brushRef="#br0" timeOffset="93012.569">7471 11930 219 0,'0'0'28'0,"0"0"-18"16,0 0-21-16,0 0-4 0,0 0 2 15,0 0-9-15,0 0-25 0</inkml:trace>
  <inkml:trace contextRef="#ctx0" brushRef="#br0" timeOffset="93847.2579">7603 12321 326 0,'0'0'65'0,"0"0"-16"0,0 0-11 0,0 0-5 16,0 0-11-16,0 0-4 0,0 0-6 16,0 0-3-16,0 0-5 0,0 0-4 15,-17-38-3-15,7 41 0 0,-2 9 0 0,-4 5-1 16,4 4 4-16,3 0-6 15,1 2-3-15,4-2 1 0,-2 2 3 16,3 0 5-16,3 1 4 0,-1 2 3 0,-1 1-5 16,2-1 2-16,0-3-4 0,0-5-1 15,0-3 0-15,2-1-2 0,-1-4 2 16,5 3-1-16,-2-5-1 0,2-1 1 16,0 0 0-16,-2-4 0 0,3 2-1 15,-2-3 3-15,-1-1 1 0,5-1 2 0,-1 0 0 16,4 0 1-16,5 0-2 15,-4-6 3-15,6-3-2 0,-7 3 1 16,-2-2 1-16,-3 2 1 0,-1-3-1 16,-2 1 3-16,-2 4 1 0,1-1-1 0,-3 5 1 15,0-6-3-15,0 2 0 0,0-3-3 16,-5-2 0-16,2 6-1 0,-1 0-1 16,-6-1-1-16,6 4-1 0,-7-1-5 15,1 1 0-15,0 0-3 0,0 0-2 16,4 4-4-16,-2 2-4 0,5-3-20 0,1 4-26 15,2-2-37-15,2 4-29 0,6 0-63 16</inkml:trace>
  <inkml:trace contextRef="#ctx0" brushRef="#br0" timeOffset="94391.6878">7785 12410 429 0,'0'0'31'15,"0"0"-10"-15,0 0-9 0,0 0-2 0,0 0-4 16,0 0-4-16,-79-3-6 0,73 3-3 16,6 0-6-16,0-1 2 0,0 1 1 15,0 0 6-15,0 0-2 0,7 8-1 16,3-1 0-16,2 1 1 0,0-1-1 16,-1 1 1-16,-4-4 2 0,-4-2 0 15,3 2 3-15,0-2 2 0,-2-1 1 16,0 3 5-16,-4-4 7 0,0 0 5 15,0 0 5-15,2 1 1 0,-2-1-3 16,0 0-7-16,0 2-2 0,0-2-4 0,0 0 0 16,0 1-2-16,0-1 0 0,0 0-1 15,-2 0-2-15,1 0 4 0,-1 0-5 16,1 0 1-16,-2 0-1 0,2 0-3 16,-2 0 1-16,3 0 0 0,0 0-2 15,-3 0-2-15,3 0 0 0,0 0-2 0,0 0-2 16,-3 0 3-16,3 0 1 0,0 0 2 15,0 0 2-15,0 6-1 16,0-1 0-16,0 4-1 0,3 0 0 16,3-3-3-16,1 0 1 0,-4-5 1 0,7 3-1 15,-4-4 4-15,7 0-2 0,3 0-1 16,-2-2 2-16,2-6 0 0,1 1 3 16,-5-4 1-16,4-1 1 0,-9 3-1 15,3-2 0-15,-4 4 2 0,-4 2 1 16,0-5 0-16,-2 0 0 0,-4-3-2 0,-5-1 2 15,-1 5-6-15,-1 1 1 0,-4 2-1 16,5 3-1-16,-10-1 1 16,1 4-3-16,0 0 1 0,-7 0-9 15,3 7-16-15,4 6-27 0,-4 2-59 0,6 4-78 16</inkml:trace>
  <inkml:trace contextRef="#ctx0" brushRef="#br0" timeOffset="94928.1329">7878 11985 363 0,'0'0'60'0,"0"0"-8"0,0 0-12 16,0 0-14-16,0 0-9 0,0 0-7 15,0 0-4-15,0 0-6 0,0 0 0 16,-28-9-3-16,27 9-1 0,-1 0-2 16,1 0 2-16,-2 0 1 0,0 3 3 15,-2 7 1-15,2-2-1 0,0 3 1 0,1-2-1 16,1-4-1-16,1 1 0 15,0 0 0-15,0 0 0 0,0 5 1 16,0-1-1-16,0-2-2 0,3 1 1 16,-2-5-1-16,5 3 0 0,-2-5 0 0,2 5-1 15,1-1 3-15,-1-3-1 0,5 0 1 16,0-3 2-16,3 0 0 0,-1 0 1 16,3-1 0-16,-3-4 2 0,-4 2 3 15,-3-4 2-15,-2 2 1 0,3-6 0 16,-3-3-2-16,-2 2 3 0,-1-3 6 0,-1 4-1 15,0 1 0-15,-6-6-7 16,-5 5-3-16,2 0-1 0,-1 2 0 16,0 4-1-16,0 2-2 0,0 0-2 15,-3 3-2-15,-5 0-1 0,0 3-3 0,-4 8-2 16,3 2-2-16,2 6-4 0,4 2-16 16,0 0-20-16,7-5-58 0,6 4-56 15,3-4-104-15</inkml:trace>
  <inkml:trace contextRef="#ctx0" brushRef="#br0" timeOffset="112379.3128">21169 10033 105 0,'0'0'39'0,"0"0"-3"0,0 0-3 15,0 0-8-15,0 0-6 0,0 0-5 16,0 0-3-16,0 0 4 0,0 0-2 16,0 0 7-16,5 2 1 0,-5-2 3 15,0 0 4-15,0 0 0 0,0 0-3 16,0 0-8-16,0 0-7 0,0 0-4 15,-7 0 0-15,-1-3 2 0,-6-5 5 16,2 1 0-16,-5-4 3 0,0 0 0 0,1-1-3 16,-1 0 0-16,-2-2-3 0,2-1-3 15,-3 1 2-15,-1-4 1 0,1 1-1 16,-2 2 1-16,1-3-5 0,0 1 1 16,0-2-6-16,-2-2 2 0,-1-4-1 15,0-2-2-15,-2 1 3 0,1-1-2 0,1 1 3 16,0-2-3-16,-2 0 3 0,-2-1-2 15,-1-3-1-15,-3 2 1 16,0 0 0-16,2 2-1 0,-2 1 1 16,-1 0 0-16,-1-1 0 0,-2 1-1 0,0 0 1 15,-1-1-1-15,-1-1 1 0,0 2-2 16,1-2-3-16,2 1 4 0,0 2-2 16,2 0 2-16,0 0 1 0,-1-1-1 15,3-1 1-15,-4 1 1 0,2 0-1 16,-2-2 1-16,-2 0-1 0,2 2-2 0,0-2 2 15,0 4-1-15,0 1 1 0,2 5 0 16,-2-1 1-16,2 1-2 0,0 1 1 16,1 0-1-16,2-1 1 15,2 2 0-15,1-1 0 0,1-2 1 0,1 2-1 16,-1-3-2-16,0 1 2 0,0-5-2 16,2 1-2-16,-2-2 3 0,0 1-3 15,1-3 3-15,-1-1 1 0,1 0-2 16,-1 1 2-16,0-3-2 0,-1 0 0 15,-2 0 1-15,-1-1 0 0,-2 1-2 0,0 1 4 16,0 3-2-16,0 4 0 0,5 3 2 16,1 2-1-16,3 3 1 0,4 1 2 15,-1 2-2-15,2-1-1 0,-2 0-1 16,1 0-2-16,0-1 1 0,-1 2 2 16,2 0 1-16,1 0-1 0,-1-2-2 0,0 0 0 15,-2-2-1-15,0-3 2 16,1 1 0-16,-1 0-4 0,2-3 4 15,0 0-4-15,-1 2 3 0,0-1 2 16,0 2-1-16,0 0 0 0,-1 0 1 0,0 0-1 16,1 1 0-16,-1 2 1 0,0 0-1 15,1 1-1-15,-1 2 1 0,1 0 1 16,3 1 0-16,-1 0 3 0,2 2-4 16,5 2 1-16,-3-1-1 0,1 0-1 15,4 3 2-15,-5-3 0 0,1 0-1 16,4 2 0-16,-4-1-1 0,5 2 1 0,-3 0 0 15,2-1 0-15,0 1 1 16,-1 0-2-16,3 2 2 0,2 0 0 16,4 3 0-16,0-2-1 0,0 2 0 0,-1 0-2 15,-1-1 0-15,1 1 0 0,-1-2-1 16,1 2-1-16,-1-1-2 0,1 1-4 16,1 0 4-16,-2 0 1 0,2 0 3 15,0 1 4-15,0 11-2 0,6 5 0 16,0 4 1-16,5-2-2 0,-3 0 2 0,0-1-2 15,2 1 1-15,-1-1-1 0,0 0 1 16,0 2-1-16,2-2-1 0,-1 3 0 16,4 1 2-16,0-1-1 0,0 2 3 15,3 0 2-15,1-1-4 0,-2-1 3 16,1-2-4-16,-1-3 0 0,1-1 0 16,-1-1 0-16,3-2 0 0,-3 1 0 15,1-3 0-15,-5-1 0 0,1-1 1 16,-4-5-1-16,-2 2 1 0,3 0 0 15,-6-3-1-15,3 3 0 0,-2-2 0 0,-2-2 0 16,1 2 0-16,-4-3 2 0,0 0 1 16,0 0 1-16,2 0 2 0,-1 1 1 15,-1-1-2-15,0 0 0 0,0 0-3 16,-4-12 1-16,-8-4-1 0,-4-8-1 16,0-1 2-16,-1-3-4 0,-2-4 3 15,-1-2-2-15,-2 0 1 0,0-4 1 16,-1 1-2-16,-1 1 2 0,1-3 0 15,1 3-1-15,2 0 1 0,0 1-1 16,2 1 0-16,1 4 2 0,4 4-2 0,1 8 1 16,4 2-1-16,2 8 0 0,3 3 1 15,1 2 0-15,2 3-1 0,-1-2-1 16,1 2-3-16,-2 0-3 0,2-1 1 16,-1 1 2-16,1 0 1 0,0 0 2 15,3 3 1-15,7 5-1 0,4 2 1 0,-1-2 0 16,-2-1-2-16,3 0 2 0,2-3-4 15,3 2 2-15,4 0 0 16,0-1 0-16,3 1 3 0,2 0-3 16,-1 0 3-16,2 3-1 0,0 0 1 0,0 3 0 15,0 2-1-15,-2 1-1 0,-2 2-1 16,-1 0 1-16,1-1 1 0,-1 2 0 16,-2 1 0-16,-3-1 0 0,-3-2-2 15,-3 0 0-15,-4-5-1 0,-2 0 2 16,-3-4 1-16,-2-5 1 0,0 8 2 0,0-4 2 15,-2 4 0-15,0 7 0 0,0-7 0 16,-3 6-2-16,-1-5-1 0,-2-2-3 16,-4 4-5-16,-2 1-20 0,-5 6-76 15,2 1-140-15</inkml:trace>
  <inkml:trace contextRef="#ctx0" brushRef="#br0" timeOffset="114135.3539">21427 9942 148 0,'0'0'23'0,"0"0"1"0,0 0-3 15,0 0 0-15,0 0-3 0,0 0-5 16,0 0-3-16,0 0-7 0,0 0-4 0,-12-5 0 16,10 4 3-16,2 1 8 0,0-6 4 15,0-1 3-15,7-8-2 0,5-4-3 16,4-2-1-16,4-5-4 0,3-1 2 16,6-7 1-16,3-2 0 0,5-5 2 15,6-6 3-15,3-5 0 0,6-4-2 0,1-5-2 16,5-1-5-16,6-3-1 15,2-3-5-15,9-4-3 0,2-5 1 16,7-7-4-16,1 0 0 0,-1-2 1 16,-1 3-4-16,-4 3 3 0,-4 3 1 0,-1 3-2 15,-3 1 8-15,-3 3-2 0,-4 2 1 16,-5 3 5-16,-4 7-5 0,-10 6 1 16,-5 7 1-16,-8 8 0 0,-6 5 2 15,-6 5 0-15,-3 6 2 0,-5 6-1 16,-3 3 4-16,-4 4-2 0,0 1 2 0,1-2 0 15,-2 2-1-15,0 0 0 0,1-2-2 16,5-5-2-16,1 1-2 0,5-7-2 16,0-2 0-16,4 1-4 15,1 0 2-15,0 0-3 0,1 1 4 0,0 0 0 16,-2 3-1-16,0 3-1 0,-4-1-1 16,-1 7 1-16,-8 1-3 0,-3 6 2 15,-4 1 1-15,0-1 2 0,0 1 2 16,2 0 1-16,-1-2 1 0,1 2 3 15,-1-2 1-15,2 2 0 0,-2-1 1 0,1 1-2 16,-1-1-2-16,0 1 1 0,1-2-2 16,-2 0 0-16,1 1-1 0,1-4-2 15,1-1-1-15,1-2 0 0,1 1-1 16,-1-1 1-16,1 1 1 0,-2 2 0 16,2-3 0-16,-2 6 0 0,-2-3 1 0,2 2-1 15,-3 3 1-15,0-2-2 16,0 2 1-16,2 0 1 0,-2-1-1 15,1 1 0-15,-1-2 0 0,0 2-1 16,2-1 1-16,-2 1 0 0,0 0 0 0,1 0 0 16,-1 0 1-16,0 0-2 0,0 0 0 15,0 0 1-15,0 0-3 0,0 0 2 16,0 0 2-16,0 0-1 0,0 0 0 16,-1 1 1-16,-7 7-2 0,-1 4 2 15,-5 5-1-15,1-4-1 0,-1 2 1 16,1 1-1-16,-3-3-3 0,1 3 2 15,-1-2-1-15,0-2-2 0,-1 1-2 16,0 0-6-16,-4-1-5 0,0 0-6 16,-1 1-9-16,-4 1 5 0,0-1 4 0,1-1 10 15,2-3 10-15,7-2 5 0,8-3 3 16,2-2 1-16,6-2 3 0,-1 0 0 16,1 0 3-16,-2 0 3 0,1 2-2 15,-1-2 1-15,1 0-4 0,-1 0-3 16,1 0-2-16,1 0-3 0,0-4 1 0,0-5 1 15,6-2 0-15,6-7-2 0,6 2 2 16,4-1 0-16,1 0 1 0,4 1 1 16,-1-2-1-16,3 1-1 15,2-3 0-15,-1 1-1 0,0-3-2 0,4 3 1 16,-1-5-2-16,1 3 0 0,0-1-2 16,0 0 2-16,0 4-1 0,-4 1-1 15,-2 4-1-15,-11 5 1 0,-6 4-5 16,-5 2 2-16,-6 2 1 0,0 0 1 15,0 0 7-15,2 0 5 0,-1 0 2 0,-1 0 2 16,0 11-2-16,-1 1-3 0,-7 5-1 16,-3-1-1-16,-1 0-1 0,1-1-2 15,-2 0 0-15,0 2-2 16,0-1 1-16,1 1-1 0,-1 3-1 0,-1 0 2 16,-2 3-1-16,-2 2 2 0,0 1 0 15,0 0 1-15,0 1-3 0,0-1 1 16,-1 1-3-16,-1-1-1 0,0 0-3 15,-2-2 0-15,1-2-4 0,0 0-2 16,1-5-5-16,1-1 1 0,6-5-3 0,6-6-7 16,4-2-7-16,3-3-16 0,-2 0-32 15,-2 0-22-15,0-5-16 0</inkml:trace>
  <inkml:trace contextRef="#ctx0" brushRef="#br0" timeOffset="114428.0258">23268 7826 432 0,'0'0'66'0,"0"0"-21"15,0 0-13-15,0 0-8 0,0 0-8 16,0 0-3-16,0 0-6 0,0 0-3 0,0 0-4 15,0 0-2-15,-11-11-2 0,11 10-4 16,0 1 4-16,0 0 2 0,0 0 3 16,4 10 3-16,6 6 4 15,3 5-5-15,-1 0 3 0,1-1-5 0,-4 0-2 16,-1 0 1-16,1-3-3 0,-5-2-4 16,2-3-8-16,4 6-31 0,0-8-92 15,2 5-152-15</inkml:trace>
  <inkml:trace contextRef="#ctx0" brushRef="#br0" timeOffset="115267.9988">23868 8196 603 0,'0'0'31'16,"0"0"-10"-16,0 0-9 0,0 0-8 0,0 0-5 15,0 0-4-15,0 0-3 0,0 0 3 16,0 0 0-16,0 0 2 0,-10 34 2 16,12-1 0-16,4 2 0 0,-1-3 3 15,1 0-4-15,1-2 1 0,-1-5-1 16,0-3-2-16,-2-5 2 0,1-2-2 0,-2-4 5 15,0 0-3-15,1-3 2 0,-3-3-3 16,0 0 2-16,-1-5 3 0,0 0-2 16,0 0 8-16,0 0-6 0,2 0 2 15,-2-1 0-15,0-13-3 0,-4-5 2 16,-3-5-2-16,-1 0 1 0,2-2-1 16,-1-1 0-16,-1-2 0 0,2-1 0 15,0-2-1-15,0 1 1 0,2 1-1 16,-2 9 1-16,5 1 1 0,-1 6 0 15,1 2-1-15,-1 1 1 0,2 1-5 0,0-7 3 16,0 2-4-16,6-5 1 0,6-1 0 16,2-2 1-16,5 2-2 0,1 1 1 15,2 3 0-15,3 4 0 0,-2 1 0 16,0 4-2-16,-7 4-3 0,1 2 2 16,-1 2 1-16,0 2-1 0,1 7 4 0,-3 6 0 15,-5 2 2-15,-6 6 1 16,-3 4 1-16,-1 8-1 0,-12 2 0 15,-6 6-1-15,-4 2 3 0,-4-1-3 16,-4-1 1-16,-1-6 0 0,2-7 0 0,4-8 3 16,0-5 0-16,7-6 0 0,3-5 2 15,5-3-1-15,5-3 0 0,-5 0-2 16,6 0 0-16,1 0-1 0,-1 0-1 16,5 0-1-16,-1 0 1 0,1 0-3 15,0-6-1-15,0 2 1 0,4-3-1 16,10-2 1-16,2 6-1 0,7 2-2 0,2 1 0 15,1 6 2-15,-1 8-2 16,2 1 2-16,-1 3-1 0,-1 0-2 16,-1 1-1-16,-1-1-5 0,-2-2-17 0,2-2-21 15,0-2-39-15,0-4-39 0,3-5-28 16</inkml:trace>
  <inkml:trace contextRef="#ctx0" brushRef="#br0" timeOffset="115780.3014">24322 8250 481 0,'0'0'71'0,"0"0"-21"15,0 0-16-15,0 0-10 0,0 0-8 16,0 0-7-16,0 0-4 0,0 0-4 16,0 0-3-16,0 0 1 0,-37-43 0 15,37 58 1-15,0 8 1 0,6 6 0 16,4 0-3-16,2-2 0 0,2 2 0 15,1 0 2-15,2 2-1 0,-1-1 3 0,1 0 1 16,-1 1-5-16,-3-4 3 0,-3-1-6 16,0-2-1-16,-4-9-5 0,-2-4-9 15,-2-7-9-15,-2-4-11 16,0 0-10-16,0 0-13 0,0 2 0 0,-2-2 2 16,-8 0 12-16,-4-6 19 0,-1-8 15 0,-1-4 12 15,5-5 13-15,-2-2 10 0,1 0 10 16,2-1 4-16,-1 0 5 15,2 1 2-15,3 0-1 0,0 2-4 16,1 7-7-16,3-2-9 0,1-1-7 0,1-1-7 16,0-4-2-16,7 3 1 0,1-1-2 15,4 4-1-15,2 0-1 0,1 4 0 16,-4 6-1-16,2 0-1 0,-4 5 1 16,4 1-1-16,3 2 0 0,3 0 1 15,4 8 1-15,-3 2 0 0,0 4 1 0,1 2 1 16,-2 0 0-16,1 2 1 0,-1 0-2 15,1 2 0-15,-3 0 0 16,-2 1 1-16,-5 3 1 0,-2 1 1 16,-5 2 1-16,-3 2-2 0,-6 3 0 0,-8 1 0 15,-7 1-4-15,-4 1-2 0,-6-1-14 16,-2-2-40-16,-3-3-76 0,-1-8-159 16</inkml:trace>
  <inkml:trace contextRef="#ctx0" brushRef="#br0" timeOffset="117487.26">16706 7785 442 0,'0'0'39'16,"0"0"-14"-16,0 0-14 0,0 0-9 16,0 0-9-16,0 0-2 0,0 0-1 15,0 0 6-15,0 0 4 0,0 0 0 16,9 16-1-16,2 0 1 0,2 2 4 16,0 4-1-16,1-2 4 0,1 4-5 0,-2-1-2 15,2-1 0-15,-4-1-1 16,2 2 0-16,-4-4 0 0,-2 3-2 15,-1-8 0-15,-1 0 3 0,-3-2 0 16,-2-7 0-16,3 2 5 0,-3-7 1 0,0 0 4 16,0 0 2-16,0 1-1 0,0-1-2 15,-8 0 4-15,-4-10-3 0,-5-7 2 16,2-4-1-16,-1-4-5 0,2 0 0 16,-1-4 0-16,2-1 1 0,0 2-3 15,3-1 2-15,0 1-6 0,3 0 2 16,1 2-2-16,0 7-2 0,3 1 2 0,2 5-1 15,1-1 0-15,0-4-2 16,0 1 0-16,3-3 0 0,4 2 0 16,3 0 1-16,0 5-1 0,3 0 0 0,0 3-1 15,3 1 0-15,-4 1-1 0,1 5-1 16,4 2-2-16,2 1 2 0,1 6 2 16,0 4-1-16,-2 7 2 0,-2 3 2 15,-3 4-3-15,0 4 4 0,-5 0-1 16,0 1 1-16,-4 2 0 0,-1-4 1 0,-3 1 3 15,0-3-2-15,0-2 4 0,-3-7-5 16,0 0 0-16,-1 0 0 0,1-5 0 16,-3 4 1-16,3-7-2 0,0-3 0 15,0 5-1-15,2-5-1 0,-1-2 0 16,2 2 0-16,0-1-1 0,0 0 1 16,3 3 1-16,3 0 0 0,4-3 1 15,6-1 1-15,-4-1-1 0,6-1 0 16,1-1 0-16,0 0-1 0,8-5-3 15,-2 0-3-15,-6 0-11 0,4-1-14 0,-1-1-31 16,-9 5-29-16,4-5-41 0,-1 4-54 16</inkml:trace>
  <inkml:trace contextRef="#ctx0" brushRef="#br0" timeOffset="117847.3471">17232 7802 502 0,'0'0'61'0,"0"0"-18"0,0 0-11 15,0 0-12-15,0 0-6 0,0 0-7 16,0 0-5-16,0 0-2 0,0 0-2 16,-15-6 0-16,15 6 0 0,0 0 1 15,0 0-1-15,0 0 2 0,1 8 0 0,8 5-1 16,2 2 3-16,-1 0 2 0,1 1-5 15,0 0 6-15,-1 1-7 16,-1 0 2-16,1-1 0 0,-3-5 0 16,-1 1 0-16,1-1 0 0,0-4-1 0,2 4-1 15,1-2-1-15,-4-4 1 0,7 2 0 16,-6-5 1-16,2 1 0 0,2-2 1 16,0-1 1-16,7 0-1 0,-3-4 0 15,5-4-1-15,-1-2 0 0,0 1-1 16,-1-4-4-16,-3-2-5 0,5 0-9 0,-5 0-18 15,2 0-31-15,-5-3-49 0,2 4-51 16</inkml:trace>
  <inkml:trace contextRef="#ctx0" brushRef="#br0" timeOffset="118069.1177">17347 7907 498 0,'0'0'44'0,"0"0"-19"16,0 0-16-16,0 0-9 0,0 0-8 16,0 0-3-16,0 0-9 0,24-93-7 0,-5 75-23 15,-1 4-38-15,-1 1-38 16,-6 3-47-16</inkml:trace>
  <inkml:trace contextRef="#ctx0" brushRef="#br0" timeOffset="118248.0246">17189 7740 482 0,'0'0'56'0,"0"0"-20"0,0 0-13 15,0 0-11-15,0 0-7 0,0 0-3 16,-4-88-4-16,18 65-3 0,9 1-6 16,8 6-17-16,1 2-69 0,4 8-121 0</inkml:trace>
  <inkml:trace contextRef="#ctx0" brushRef="#br0" timeOffset="119551.4043">21209 10136 128 0,'0'0'37'16,"0"0"-3"-16,0 0-5 0,0 0 0 16,0 0-6-16,0 0-2 0,0 0-1 0,0 0-5 15,0 0-3-15,-16-5-3 16,15 5-3-16,-1 0-4 0,1 0 3 15,-2 0-2-15,0 9 2 0,-1 2 1 16,1 8 7-16,1 1 5 0,0 5 5 0,0 9 2 16,2 0-5-16,-1 2-2 0,1 0-6 15,-2 2-6-15,1 1-1 0,-1 4 0 16,2 4 6-16,0 6 0 0,0 7 0 16,0 5-2-16,0 8-6 0,0 3 0 15,0 1-2-15,0 5 4 0,0 3 1 16,0 0 0-16,0 3 3 0,2 3-2 15,-1 0-1-15,1 0 0 0,-1-1-2 16,1-7 4-16,2-2 1 0,-1-3-4 16,0-2 2-16,1 0-3 0,0 0-4 0,1 0 1 15,1 2-1-15,-1-1 2 0,-1 2 0 16,-1 0 0-16,0 2 1 0,-1 5-2 16,-1 0-2-16,-1 2 1 0,0-1-1 15,0 0 1-15,0-5 2 0,0-1-3 16,0-5 3-16,0-3-3 0,0-3 0 0,0-4 2 15,0-2-3-15,3 0 3 0,-1-3-3 16,1-4 3-16,-2-2 2 16,1-4-2-16,0-2 4 0,0-6-4 0,0-2-1 15,0-3-1-15,-1-2 0 0,2-1 0 16,-1 0 1-16,1 3 0 0,0 2 0 16,0 0 0-16,-1 3-2 0,1-2 2 15,0-3-1-15,-3-1 2 0,2-6-2 16,-2-8 1-16,0-3-2 0,0-7 0 15,0-7 1-15,1 1 0 0,-1-7 1 0,0 0-2 16,0 0 0-16,0 1-4 0,3 0 2 16,-3 1-2-16,0 0-3 15,0-1-1-15,0 1-1 0,0-2-16 0,0 0-18 16,0 0-16-16,0-13-9 0,-7-6 0 16,0-10 0-16,-2-3-3 0,1-4-3 0,2-6 0 15</inkml:trace>
  <inkml:trace contextRef="#ctx0" brushRef="#br0" timeOffset="120239.7786">21066 13653 281 0,'0'0'78'0,"0"0"-14"0,0 0-9 16,0 0-8-16,-32-77-8 0,29 66-6 15,2 7-7-15,-1 0-7 0,2 4-6 0,-1-2 0 16,1 2-6-16,0-2-3 0,-2 1-4 15,2-1-1-15,-1 2-4 0,1 0 1 16,0 0 2-16,0 8 3 16,7 10 3-16,2 9-1 0,4 7-1 0,-1 5 0 15,-1 4-1-15,2 4 1 0,-1 1 2 16,0 4-4-16,0 0 3 0,0 1-2 16,1 1-3-16,0 4 3 0,1 0-1 15,-1-1 1-15,-1 1-2 0,-1-3 3 16,0-5-3-16,-1-2 0 0,0 0 5 0,-1-4-4 15,-2-1 3-15,1-1-4 0,-2-3-1 16,0-4-1-16,-3-2 1 0,0-1 2 16,0-6-2-16,-2-7 3 0,1-3-2 15,-1-5 2-15,-1-7 0 0,2 0-1 16,-2-4 0-16,0 0 0 0,0 0 1 16,2 0 0-16,-2 0 2 0,0 0-3 15,2-1 0-15,-2-11 0 0,1 0 0 16,1-8 0-16,-2 0 0 0,1-1 2 15,-1-6-3-15,1 1 1 0,-1 0 1 0,2-1-3 16,-2 0 2-16,1-6-2 0,1 0-4 16,-1-6 5-16,2-5-5 15,2-5 3-15,-1-7 0 0,3-3-1 0,0-3 0 16,1-4-2-16,0 1 1 0,2 0-1 16,1 1-4-16,0 0 4 0,2 5-4 0,-1 4 8 15,1 7 1-15,-2 5 0 16,0 8 4-16,-2 6-4 0,-1 8 2 15,-2 6-1-15,-4 8 0 0,0 2 0 16,1 3 2-16,-3 2-1 0,0-3 1 0,0 3 1 16,0 0 2-16,1-1 0 0,-1 1 0 15,0-1-1-15,0 1 0 0,0 0-1 16,-3-2 0-16,-4 0 1 0,-6 1 0 16,-7 1-1-16,0 0-1 0,-8 0 2 15,3 0-1-15,-2 0 0 0,-1 3-1 0,0 0-2 16,-1 1-2-16,1-2 0 15,1-2-2-15,1 0-5 0,0 0-18 16,4 0-36-16,-1 0-66 0,6 0-122 16</inkml:trace>
  <inkml:trace contextRef="#ctx0" brushRef="#br0" timeOffset="121828.0697">22081 14279 441 0,'0'0'60'15,"0"0"-18"-15,0 0-12 0,0 0-11 16,0 0-4-16,0 0-6 0,0 0-2 16,0 0-3-16,0 0-2 0,0 0-3 15,-21-56-4-15,19 56 1 0,2 0 1 16,-1 0 1-16,-1 6 3 0,1 8-1 0,1 6 1 15,0-7-2-15,0 8 2 0,0-9-2 16,0 0 1-16,0-1-1 16,0-6 0-16,1 1 1 0,-1-6-2 0,0 0 3 15,0 0-1-15,2 1 1 0,-2 0 1 16,1 1 2-16,-1-2-1 0,2 0-1 16,0 0-1-16,4-9 1 0,-3-2-2 15,1-3 0-15,-1 3 1 0,-1-1-1 16,1 1 1-16,-3 0-1 0,1-1 2 15,-1 6-1-15,2-4-1 0,-2 3 1 0,0 1 0 16,0 2 0-16,0-3 1 0,0 2 0 16,0-2 1-16,0 3-1 0,0 4 1 15,0-5 1-15,0 1 0 0,0-1-1 16,-2 2 0-16,2 3-1 0,-4-1-1 16,-1-1-2-16,1 1 1 0,-6 1-2 15,0 0 1-15,-3 7 1 0,-6 7 0 16,3 6-3-16,3 3 3 0,1 5-2 15,1 3 1-15,2 4-1 0,2-1 2 16,1 4-2-16,1 0 3 0,5 4 2 0,0-3-3 16,1-1 4-16,9-6-4 0,0-2-2 15,4-7 1-15,2-4 1 0,5-3 0 16,-2-4-1-16,2-5 1 0,2-2 0 16,0-3 1-16,2-2-1 0,3-7 1 15,1-6 0-15,-2-6 0 0,0-6 1 0,1-3 1 16,-4-5-6-16,-2-3 4 0,-2-6-2 15,-4 1 5-15,-7-6 1 16,-5-1-2-16,-4 0 3 0,0-2 0 16,-10 1 3-16,-7 3-2 0,-2 5 1 0,-3 6-3 15,-2 8 0-15,-2 4-2 0,-2 8-2 16,-1 6-2-16,-1 6-2 0,-3 3-2 16,-3 15 0-16,-2 11-2 0,0 10-1 15,-1 10-4-15,8 7-11 0,7 3-11 16,7 3-36-16,10-1-55 0,5-5-62 0</inkml:trace>
  <inkml:trace contextRef="#ctx0" brushRef="#br0" timeOffset="122128.0302">21893 14458 572 0,'0'0'46'15,"0"0"-14"-15,0 0-12 0,0 0-8 0,0 0-7 16,0 0-2-16,0 0-4 0,-39-83 0 16,52 76 0-16,9 7 0 0,8 0 1 15,5 9-1-15,2 9-1 0,4 5-1 16,4 3 3-16,-2 5 3 0,5 3-3 16,1 5 3-16,3-1-3 0,2-1-2 0,0 0 2 15,0-4-2-15,1-4-1 16,-2-3 1-16,1-5-2 0,-2-4-2 15,-1-6-4-15,-2-4-6 0,-4-6-8 16,-2-1-12-16,-3-3-10 0,-5-7-13 0,-1-4-12 16,-6-2-14-16,-3-3-10 0,-8-1-20 15</inkml:trace>
  <inkml:trace contextRef="#ctx0" brushRef="#br0" timeOffset="122332.2383">23002 14502 559 0,'0'0'55'0,"0"0"-15"0,0 0-13 15,0 0-18-15,0 0-6 0,0 0-7 16,0 0-6-16,0 0-27 0,0 0-162 0,6 26-109 15</inkml:trace>
  <inkml:trace contextRef="#ctx0" brushRef="#br0" timeOffset="123771.3424">21066 7689 79 0,'0'0'26'0,"0"0"-2"16,0 0 2-16,0 0 1 0,0 0 2 15,0 0-1-15,0 0-8 0,0 0-4 0,0 0-2 16,23 39-2-16,-22-21-5 0,-1 1-1 16,0 9 2-16,0-1-2 0,-1 5 7 15,-3 1 2-15,1 6-1 0,-4 1 0 16,2 7-6-16,0 5 2 0,0 4-2 16,1 6 1-16,1 5-3 0,-1 5 1 15,2 0 0-15,2 1-1 0,0 2-1 16,0-2-2-16,2-1-1 0,3-3-2 15,0 1 1-15,1-5 2 0,-2-3 0 16,2-1 3-16,1-4 3 0,-3-1-3 0,0 1 6 16,1-4-3-16,-2 0-3 0,0-2 1 15,0 0-4-15,-2 2 1 0,1-2-3 16,-1 1-1-16,1-1 1 0,0 1 1 16,-2-2-2-16,0-1 2 0,0-2 1 15,0-3-3-15,0-1 4 0,-4-4-4 0,1-2 0 16,0-3 0-16,0-2-1 15,0-3 0-15,0-1-2 0,0-4 2 16,2-6-1-16,0-1-1 0,1-4 0 16,0 1-3-16,0 0-2 0,0-2-6 0,0-2-8 15,0-5-15-15,0 0-31 0,0-1-33 16,2 0-50-16</inkml:trace>
  <inkml:trace contextRef="#ctx0" brushRef="#br0" timeOffset="126012.1905">6756 10133 10 0,'0'0'6'15,"0"0"-3"-15,0 0-2 0,0 0-1 0,0 0-1 16,0 0-4-16,0 0 1 15,0 0 0-15,0 0-1 0,0 0 4 16,-2-10 1-16,2 10 0 0,0-2 4 16,-1 2 1-16,1 0 0 0,0-2 5 0,0 2-3 15,0 0-1-15,0 0-1 0,0 0-2 16,-3-1 1-16,3 1 1 0,0 0-2 16,0 0 0-16,0 0-2 0,0 0 0 15,0 0-1-15,0 0 2 0,0 0 3 16,0 0 2-16,0 0 4 0,0 0 1 0,0 0-4 15,0 0 2-15,0 0-3 0,0 1 1 16,0 1-2-16,-3 5 3 0,3-2-2 16,0 1 1-16,0 6 0 0,0-5 1 15,-3 5 0-15,3 0 1 0,0 0-3 16,-1 6 0-16,-1-7-1 0,2 9-2 16,-1-1 0-16,-1 2-2 0,1 6 2 15,-1-2-1-15,1 0 2 0,-1-1-1 16,1 0-1-16,-3-1-1 0,1 0 2 15,0-1-2-15,3-6 3 0,0 0-4 0,-1-3 2 16,1-1-5-16,0 1 0 0,0-10-3 16,0 9 3-16,0-5 3 0,0 5-2 15,0 4 7-15,0-5-1 0,1 6-1 16,-1-6 1-16,3 0-1 0,-3 0-3 16,0 0-2-16,3-1-2 0,-2 1 2 15,-1-2 0-15,3 3 0 0,-3 4 1 16,1 4 2-16,-1 7 3 0,0 0-1 15,0 3 1-15,-1 2 0 0,-6-2-5 16,4 1 1-16,2-10-1 0,-1-1 1 0,1-8 0 16,1 0-1-16,-2 1 2 0,2-6-1 15,0 5 0-15,0-6 0 0,0 0-1 16,0 0 0-16,0-6-1 0,0 5 2 16,0 0-1-16,0 0-1 0,0 2 0 15,0-7-2-15,0 5 2 0,0 2 0 16,0-1 0-16,0 6 1 0,0-6-1 15,0 5-1-15,0-1 2 0,0 1 0 16,0 5 2-16,0 1 5 0,0 4 2 16,0 2-3-16,0-5 3 0,0 1-5 0,0-6 0 15,0 1 1-15,0-1 0 0,0-1-2 16,0 1 2-16,0-3 0 0,0 2-2 16,0 0-1-16,0-2 0 0,0 0 1 15,0 1-3-15,0-7 2 0,0 9-1 16,0-6 0-16,0 4 0 0,2 1-2 0,-1 0 2 15,1 6-1-15,-1-5 0 0,-1 6 0 16,0-2 0-16,3 2 0 0,-3-3-1 16,3 2 1-16,-2 0 0 0,2-5 4 15,-2 4-3-15,-1-4 0 0,0-7-1 16,2 6-1-16,-2-6 2 0,0 0 0 16,1 0 0-16,-1-6 0 0,0 5 1 15,0 1-5-15,0-1 3 0,2 0 0 16,-2-5-1-16,0 0 2 0,0 0-3 15,0 2-1-15,1 3-3 0,-1 2-1 0,0-1-5 16,2 1-3-16,-2-7-6 0,0 0-7 16,0 0-12-16,0 1-7 0,0 0-6 15,1-1-12-15,-1 0-11 0</inkml:trace>
  <inkml:trace contextRef="#ctx0" brushRef="#br0" timeOffset="126312.9305">6682 10681 47 0,'0'0'6'0,"0"0"-3"0,0 0 1 0,0 0 3 15,0 0 0-15,0 0 1 0,0 0-2 16,0 0-6-16,0 0-2 0,6 22-2 16,1-2 2-16,-3 4 2 0,2 4-1 15,-2 9-6-15,-1 8-12 0,0 6-29 16</inkml:trace>
  <inkml:trace contextRef="#ctx0" brushRef="#br0" timeOffset="128356.5695">6800 11478 43 0,'0'0'8'0,"0"0"-2"0,0 0-2 16,0 0-4-16,0 0 0 0,0 0 0 16,0 0 1-16,0 0 1 0,0 0 0 0,0 0-1 15,-7-10 0-15,7 8 0 0,0 1 0 16,0 0 1-16,0-6-2 0,0 1 0 16,0-3 0-16,3-2-2 0,1 2 2 15,-1-2 0-15,2 3-1 0,-1-2 2 16,-1 1-2-16,3-4 0 0,1 6 0 0,0-8 0 15,-1 2 1-15,1-1-2 0,5-4 2 16,-5 1-1-16,3-1-3 16,0 1 1-16,0-3-2 0,1 2 3 15,0 0-2-15,1 0 0 0,-1 1 0 0,2 0 1 16,-1 2 2-16,1-2 1 0,-2 1-11 16,1 0 1-16,-1 0 2 0,-2-1 4 15,0 0 5-15,1-2 8 0,-1-2 0 16,1-4 5-16,0 3-5 0,0-3 0 15,-1 3 0-15,1-1-1 0,0 0-1 0,-1-1-1 16,-2 4 1-16,4-1 2 0,-3 1-1 16,-1 1-2-16,3-2-1 0,-3 3-2 15,-1 2-2-15,1-1 1 0,1 0-1 16,0 2-1-16,1-2 0 0,1 2 0 16,1-2-5-16,1 0 3 0,0-1-6 15,1 1 5-15,-2-3-2 0,2 0-1 16,-3 0 3-16,2 0-1 0,-2-1 2 15,3 0-2-15,-4-2-1 0,4 2 1 16,-6 0-2-16,3 1-3 0,-1-2 7 0,-2 3-2 16,-1 5 4-16,0 0 3 0,-2 5-2 15,-1 5 0-15,1-5 0 0,-4 4 2 16,3 0-2-16,1-2 1 0,-2 4-1 16,2-7 2-16,4-2 0 0,0-1 1 15,1-4 0-15,1 1-3 0,0-1 0 0,0 2 0 16,-1 0-1-16,-2 3 0 15,2-1-2-15,-2 1 2 0,-1 4-1 0,1-4-1 16,0 5 2-16,-3-1-2 16,2 1 0-16,-3 2-1 0,0 2 2 0,-3 3-1 15,0-2 0-15,0 2 1 0,2-1-1 16,-2 0 1-16,1-1 0 0,-1 0-1 16,0 1 2-16,3-4 0 0,0 1 0 15,0 0 0-15,2-6-1 0,-3 6 1 16,2-6 0-16,-1 2 1 0,-1 3-1 0,2-2 0 15,-1 2-4-15,-2 0-1 0,2 2-4 16,-3 3-10-16,0-2-1 0</inkml:trace>
  <inkml:trace contextRef="#ctx0" brushRef="#br0" timeOffset="129250.4029">7013 10917 35 0,'0'0'-1'0,"0"0"1"16,0 0 2-16,0 0-1 0,0 0 0 0,0 0 2 15,0 0-1-15,0 0 2 0,0 0-1 16,0 0 3-16,54-91 0 0,-43 72-1 16,1 1 1-16,-1-3-1 0,4-1-2 15,-2-3 2-15,6 0-2 0,-1-5 0 16,1 1-4-16,3-3 2 0,1 0-5 0,-1-2 4 15,2 0 0-15,1 1-1 0,-2 1 1 16,-4 0-1-16,4 0 2 0,-3 2 0 16,-2-2 3-16,0 0-1 0,1 2 2 15,-3-1-1-15,0 0 2 0,-3 2-2 16,3 0 2-16,-5 0-1 0,1 2 0 16,1 0 0-16,-3 1 1 0,-1 0-2 15,4 2 0-15,-3-1-2 0,-1 2-1 16,2 4 3-16,-1-1-2 0,1 2 1 15,0 1-1-15,-2 2-2 0,1 0 3 0,0 2-3 16,-1 3 0-16,1-1 0 0,-3 4-3 16,3-2 2-16,-4 3 0 0,0-1 0 15,2 2 1-15,-5 1-2 0,3 0 1 16,-3 1 1-16,0 0 0 0,0 0 1 16,-2-2 2-16,2 2-1 0,0 0 2 15,1 0-2-15,-4-1-1 0,3 0 2 16,-2 0 0-16,2 1 1 0,-3 3-1 15,0-1 0-15,0 1-1 0,2-7-2 16,-1 2 2-16,1 1-2 0,-1 0 2 0,-1 4-1 16,0-2-1-16,0 2 1 0,2-1-1 15,-2-1 0-15,1 0 1 0,-1 1-2 16,3-3 1-16,-3-3 1 0,3 3-1 16,0 1 0-16,-3-3 0 0,3 1-1 15,-2 0 2-15,3 1-2 0,-4 4 1 0,0-1 0 16,0 1-4-16,2-2-2 0,-2 1-8 15,0 1-6-15,1-2 3 16,-1 2 2-16,0 0 2 0,0 0 0 16,-1 6-10-16,-5 3-9 0,-1 3-5 0</inkml:trace>
  <inkml:trace contextRef="#ctx0" brushRef="#br0" timeOffset="130911.4883">7249 10558 39 0,'0'0'22'0,"0"0"1"15,0 0-4-15,0 0 0 0,0 0-2 16,61-92 0-16,-50 75-3 0,1 0 2 16,-2-1-2-16,4 1-2 0,-5 2-2 15,5-3 0-15,-2 0-1 0,1-5 1 0,4-3-1 16,2-4 0-16,0-2-1 0,1-2-3 15,3 0-1-15,-2 0-2 16,0 1-2-16,1 1 1 0,-2 3 1 16,-1 0-1-16,-2 2 0 0,1 0-3 0,-3 1 3 15,-1 1-4-15,-3 0 0 0,2 2 3 16,-4 3-5-16,-2 6 4 0,0-1-1 16,3 2-1-16,-1-2 2 0,4-4-2 15,-3 3-1-15,-1-1 2 0,2 2-3 16,-2 0 2-16,-3-2-2 0,4 0-1 0,0-1 2 15,0-4 1-15,2-3 1 16,1 1 0-16,0-4 1 0,3 3-4 0,-2 2 1 16,2 0-1-16,-3 4 1 0,0 0 3 15,0 2 1-15,-5 7 0 0,1-2 0 16,-4 3 0-16,-1 2 0 0,1 0 0 16,-4 2 0-16,2 2 1 0,-3 3 2 15,0-4-3-15,3 0 0 0,0-6 0 16,0 0 1-16,1 2 0 0,-1-2-1 15,0 2 4-15,1-1 0 0,-1-1-2 0,0 3 2 16,0-3-2-16,3-7-1 0,1 0-1 16,3-6-1-16,0-1-1 0,4-2 0 15,-2 0 1-15,4 2 1 0,-3 3 0 16,-1 1-1-16,-4 8 1 0,-2 4 1 16,-2 1 2-16,-1 2 1 0,0-3-1 15,2-1-1-15,0 0-1 0,-2-6 1 16,3 4-1-16,-2-5 3 0,1 7-2 15,-4-4 1-15,2 3-2 0,0-2 0 16,4-5 0-16,-1 1 0 0,1-4-1 0,0 6 0 16,2 1 0-16,-5 5 1 0,-1 3 1 15,0 2 0-15,-3-1 0 0,3 0-1 16,0 1 3-16,0 0-2 0,-3 3 2 16,0-1-2-16,0 1 1 0,0-1-1 15,0-1 0-15,1 2 1 0,-1-1-1 0,2-1 0 16,-2 0-2-16,3-4 0 15,-2 2-1-15,3-6-1 0,-1 2-1 16,0 0 2-16,1 1 1 0,-2 2 0 16,1 2 1-16,-3 3-1 0,0-2 2 0,0 2-1 15,1-1-1-15,-1-1 0 0,2 1 1 16,-2-1 0-16,1 2-1 0,-1-1 1 16,2-2 1-16,-2 3-1 0,0 0 0 15,1 0 0-15,-1-2 0 0,0 2 0 16,2-2 0-16,-2 2 2 0,0-1-1 15,1 1 2-15,-1 0-1 0,0 0-1 0,0 0 0 16,0 0-4-16,0 0-1 0,0 0-4 16,0 0-1-16,0 0-2 0,0 0 5 15,0 0 2-15,-6 8 3 0,-3 4-1 16,-1 3-1-16,0-2-1 0,0 1 2 16,0 0 1-16,-3 1 3 0,3-1-2 15,2-5 0-15,-1 2 0 0,0-1 0 16,-3-1 2-16,4 1-2 0,-3 0 2 15,1-1 1-15,-3 2-3 0,-1 1 1 0,-2-1 0 16,1-1 1-16,1 2-1 0,-2-1 2 16,0 0 0-16,2-3 0 0,1 0-1 15,1-2 0-15,3-1-1 16,-2-1-1-16,4 1 0 0,-2-2 1 0,0 1-2 16,4-2 0-16,2 1-4 0,3-3-1 15,-2 0-2-15,2 0-1 0,0 0 1 16,0 2 4-16,0-2 4 0,0 0 5 15,8-2 1-15,4-6 0 0,3-2-3 16,5-4 0-16,-1-2-1 0,-2-3 0 0,2 1 0 16,-1-2-3-16,0 1 0 0,-2-1 0 15,3 2 1-15,-2-1 1 0,-1 1-2 16,0 0 1-16,0 3-4 0,-3 3 0 16,-3 0 2-16,0 2-2 0,-4 4 5 15,3-1-1-15,-8 5 2 0,2-1-2 0,0 0 2 16,1 0 3-16,-1-1 0 15,-3 4 6-15,0 0 2 0,0 0 3 16,2 0 2-16,-2 0-3 0,0 0-2 16,1 0-6-16,-1 0-4 0,0 0-2 15,0 0-3-15,0 0-2 0,0 0 1 0,0 0-1 16,0 0 3-16,-1 13 2 0,-8 2-1 16,3 7 1-16,-1 2-1 0,-2 2 0 15,2-1 0-15,0 3-2 0,-3-2 1 16,3 1 1-16,-1-2-3 0,1-2-1 0,1 2 2 15,-2-2-1-15,2 1 4 0,0-3-1 16,0-4-2-16,3 0-3 0,0-8-1 16,1-5-2-16,0 3-1 15,1-2-5-15,1 0 1 0,-2 1-8 0,2 0-7 16,0-6-7-16,-1 0-19 0,1 6-16 16,0 0-29-16</inkml:trace>
  <inkml:trace contextRef="#ctx0" brushRef="#br0" timeOffset="131276.1923">8017 8939 427 0,'0'0'63'0,"0"0"-15"16,0 0-16-16,0 0-11 0,0 0-9 15,0 0-5-15,0 0-3 0,0 0-4 16,0 0-3-16,0 0-1 0,-15-9-1 16,15 9 3-16,0 1 2 0,0 10 1 15,6 5 0-15,4 4-2 0,0 0 0 0,2 0 1 16,-2 0 1-16,3 0-1 0,-3 0 1 15,3-1-1-15,-3-1-1 16,-1-3 1-16,-2-3-1 0,2-1 0 16,-5-4 0-16,0 0-3 0,1 0-3 0,-1 1-2 15,2-1-14-15,-6-4-19 0,7 8-49 16,-4-4-49-16,0-2-82 0</inkml:trace>
  <inkml:trace contextRef="#ctx0" brushRef="#br0" timeOffset="131468.3648">8109 9045 363 0,'0'0'11'0,"0"0"-22"15,0 0-17-15,0 0-53 0,0 0-148 0</inkml:trace>
  <inkml:trace contextRef="#ctx0" brushRef="#br0" timeOffset="132435.3211">8296 8397 539 0,'0'0'30'0,"0"0"-10"0,0 0-9 15,0 0-7-15,0 0-7 0,0 0-8 16,0 0-5-16,0 0 3 0,0 0 3 16,0 0 5-16,-9-5 5 0,25 17 0 15,0 4-1-15,0-1-1 0,-2 1 0 16,2 3-1-16,-1-1-2 0,-4 0 3 15,2 0-5-15,-3 1 0 0,-4-6 0 0,3 0-1 16,-5-6 4-16,-4-2 4 0,3-1 0 16,-3-4 3-16,0 0 1 0,0 0 5 15,3 2 6-15,-2-1 4 0,1 1 3 16,-2-2-2-16,0 0-7 0,1 0-3 16,-1 0-5-16,-3-8-1 0,-4-5-1 15,-4-6-4-15,2 4 4 0,-1 0-5 16,1-1 4-16,-2 1-1 0,3 5 0 15,1-2 1-15,-3-1-1 0,1 1 0 16,-4-6-1-16,6 6 1 0,0 0-2 0,1 4 1 16,3-5-1-16,-1 2-3 0,1-1 1 15,1 1-1-15,2-2-2 0,0-7-1 16,6 2-1-16,7-8 0 0,3 3-1 16,3 0 0-16,6 4-4 0,-2 1-5 15,-2 2 0-15,-5 7-2 0,0 5 6 0,0 1 5 16,-5 3 3-16,4 0 1 0,-2 4-4 15,-1 7-1-15,-1 7 3 16,-5 2 3-16,-4 4 4 0,-2 3 2 16,-5 2 3-16,-5 0-1 0,-6 1 2 0,0-3-2 15,-4 0 2-15,1-4 1 0,0-3 1 16,-1-3 4-16,7-5-1 0,1-4 1 16,1-4 2-16,8-2-1 0,0 1 0 15,3-3-6-15,-1 0 0 0,1 0-6 16,-2 0-6-16,1 0-2 0,1 0-6 0,0 0 4 15,0 0 3-15,7-1 5 0,9-4 1 16,1 0 0-16,5-1-2 16,-2 2 0-16,-1-1-2 0,1 1-1 15,-1 0-1-15,1 1-3 0,-1 1-3 0,-3-1-2 16,3-1-4-16,-2 4-11 0,-4-4-14 16,6 1-18-16,-6 1-8 0,-3 1-2 15,3-2 1-15,-1 0 9 0,2-1 5 16</inkml:trace>
  <inkml:trace contextRef="#ctx0" brushRef="#br0" timeOffset="132908.3622">8764 8347 255 0,'0'0'81'0,"0"0"-7"0,0 0-14 0,0 0-10 16,0 0-9-16,0 0-8 0,0 0-7 16,0 0-3-16,0 0-6 0,-49-76-5 15,49 76-6-15,0-1-4 0,0 1-6 16,0 0-2-16,0 0-1 0,-1 0 1 15,1 0 2-15,0 12 3 0,7 4 1 16,4 6-2-16,1 0 0 0,0 0 0 0,-1-3-2 16,2 1 1-16,-4-2-2 0,5-2-1 15,-8-4-3-15,3-2 0 0,-5-4-3 16,0-2 1-16,-1-1 2 0,-3-3 3 16,0 0 7-16,0 0 4 0,0 0 3 15,2 2 0-15,-2-2-2 0,-3-4 0 16,-7-7 0-16,0-2 1 0,-2-2 1 15,-1-1-1-15,1-2-1 0,1 0-2 16,2-1 1-16,2-1-3 0,0 0 0 16,2-2-2-16,0-1 1 0,3 1-2 0,2 0 0 15,0 7 0-15,2 0-1 0,5 2 0 16,0 2 1-16,3-1-1 0,2 4 0 16,-4 4-1-16,4 2 0 0,5-1 0 15,1 3-3-15,2 0 2 0,3 3 0 16,-4 4 1-16,1 4 0 0,0 1 1 0,-4 3 0 15,0 2 0-15,-3 3-1 0,-4 0 3 16,-5 2-1-16,-1 3 4 0,-3 0 0 16,-8 3 1-16,-7 1-1 15,-5-2 0-15,-3 2-2 0,-2-2-1 0,-4-3-9 16,0 2-58-16,-4-4-155 0,-2 1-71 16</inkml:trace>
  <inkml:trace contextRef="#ctx0" brushRef="#br0" timeOffset="135347.4226">6886 11598 117 0,'0'0'22'0,"0"0"0"16,0 0-1-16,0 0 2 0,0 0-3 0,0 0 0 15,0 0-1-15,0 0 1 0,0 0-1 16,0 0-1-16,-16-1-1 0,13 1-5 16,3-3-2-16,-3 3-2 0,3 0 2 15,-1 0-1-15,-1-2 0 0,1 2-1 16,-1-1 1-16,-5-1-1 0,3 0 0 16,-2 1 0-16,3 0 0 0,-1-2-2 15,-1 1 1-15,1 1 0 0,-6-3 1 16,6 3 2-16,-1-1 0 0,-5-2 2 15,6 3-2-15,-8-4 0 0,2 2 1 0,-1-2-3 16,-4-1 0-16,6 2 1 0,-6-3-5 16,0 2 3-16,4-1-1 15,-4-1 1-15,-2 2 0 0,2-4-2 0,-5 1-3 16,1 0 0-16,0 0-1 0,-1-1 0 16,1 1 0-16,-1-3 1 0,0 0 1 0,2-1-1 15,-2 0 1-15,-1-3 1 16,0 1-3-16,-2-2 3 0,-1 0-2 15,-2 1 1-15,-1-2 3 0,-3-1-3 16,0 0 0-16,-2-2-1 0,-1-2-1 0,1 1-4 16,0 0 5-16,-1-2-4 0,1 2 4 15,-1 0 1-15,-2 1-2 0,2 0 1 16,-5 0-2-16,5 1 1 0,-6-2 0 16,3-1 1-16,-2 3-2 0,-1-4 1 15,-3 1-1-15,-1-2 1 0,-1 2 1 0,0-3-1 16,0 3-1-16,1-2 3 0,5 2-3 15,-1-2 0-15,0 1 1 16,0-1-1-16,0 1 2 0,1 2-1 16,1-3-1-16,-2 3 1 0,1-1-2 0,-1 0 0 15,4 2-1-15,-3-2-2 0,0 1 4 16,0-1-4-16,2 1 4 0,1 2 1 16,3-1-2-16,2 1 2 0,4 1-1 15,0 1 0-15,3 2 0 0,1-1 1 16,2 0-1-16,-3 0 1 0,5 1-1 0,0 0 0 15,-1 1 1-15,7 5 2 0,1 0 0 16,-2-2 2-16,1 0-4 0,-5-4 0 16,2-2-2-16,-3-1 0 15,0 2 0-15,2-1 1 0,0 2 0 0,-1 1 1 16,4 1-1-16,0 5 0 0,4-1 1 16,2 3 0-16,0 2 0 0,1-1 2 15,3 2-1-15,-4-2-2 0,0-1 1 16,-2 1-2-16,2-1 0 0,1 2 1 15,-1-2 0-15,2 2 0 0,1 3-1 0,4 1 2 16,-1-1-1-16,1 1 1 0,-3-2 0 16,3 0-1-16,-3 1 0 0,3 0-1 15,-3-2 1-15,0 1 0 0,-1-3 0 16,1 3 0-16,-7-3-1 0,7 1 1 16,2 1-1-16,-2 2 1 0,-2-2-1 0,2 2-1 15,-1-2 2-15,1 2 0 16,3 1 0-16,0-2 0 0,0 2-1 15,-3 0-1-15,3-2-1 0,0 2-2 16,0 0 1-16,-1 0 0 0,1 0-1 0,-2 0 2 16,2 0 1-16,0 0 1 0,0 0 1 15,0 0-1-15,0 0 1 0,2 2 0 16,5 4 1-16,-1-1 1 0,1 2-2 16,3 0 0-16,-3-1 0 0,5 4-2 15,-1-1 1-15,1 1 2 0,4 4-1 16,1-1 0-16,-1 3 0 0,-1-1-3 15,-2-1 4-15,3 4-2 0,-2-4 1 16,-1 4 1-16,0-5-1 0,0 1-2 16,-6-3 1-16,1-1 1 0,-1 1 0 0,0-3 0 15,0 4 1-15,-2-6-1 0,-4-3-1 16,2 1 1-16,-3-4 0 16,3 3-2-16,0 1 3 0,-2-1-1 0,2 1 1 15,-3-4 1-15,0 0-2 0,0 0 1 16,3 1-1-16,-3-1 1 0,0 2 1 0,1-2 1 15,-1 0 0-15,0 2 0 0,2-2 1 16,-2 0-1-16,0 0-1 16,0 0 1-16,0 0-3 0,-2-9 1 15,-5-7-2-15,-3-2 1 0,3-2-2 0,-3 1 2 16,0-1-1-16,1-1 1 0,-4 1 0 16,4 0 0-16,-1 0 0 0,1 3 1 15,-2 1 1-15,1 1-2 0,1 5 0 16,-1-1 0-16,0 1 0 0,4 3 1 15,-5-4-1-15,3 5 1 0,1-1-1 0,1 0 1 16,-2 0-1-16,-1 0 2 0,3 1-2 16,-1-3 0-16,4 6-1 0,-1 1-2 15,4 2 3-15,-2-2 0 0,2 2-1 16,-1 0 1-16,-2-1-3 0,3 1 0 16,-3-2-1-16,3 2-1 0,0-1 0 0,0 1 4 15,0 0-1-15,0 0 2 16,0-1 0-16,0 1 0 0,0 0 0 15,0 0 2-15,0 0-2 0,0 0 0 16,3 0 0-16,3 0-1 0,1 0 1 0,-3 0 0 16,2 0 0-16,-3 0 0 0,3 1 0 15,-2 0 0-15,6 1 0 0,-3-2 0 16,5 1 0-16,1-1 0 0,-3 2 0 16,10-2 0-16,-8 0 1 0,8 1-1 15,-1-1 1-15,0 1-1 0,-1 1 0 16,0 1-1-16,-1-1 1 0,1 1 0 15,0-1-1-15,-3 0 1 0,-2 0-1 16,-6 1 0-16,5-2 1 0,-7 0 0 16,4 3-1-16,-6-3 0 0,0 1 1 0,1 1-1 15,-4-3 2-15,0 0 0 0,0 0 0 16,2 1 2-16,-2 1-1 0,0 0 0 16,1-1 0-16,-1 7-2 0,-4 4 0 15,-5 6 0-15,-8 8-1 0,5 1-1 16,-5 2 0-16,4 1-5 0,1 2-8 0,1 2-12 15,5-1-32-15,0-1-57 0,6-2-56 16</inkml:trace>
  <inkml:trace contextRef="#ctx0" brushRef="#br0" timeOffset="136341.3212">3746 9345 477 0,'0'0'33'0,"0"0"-3"0,0 0-6 15,0 0-6-15,0 0-5 0,0 0-7 16,0 0-6-16,0 0-6 0,0 0-4 0,0 0 0 15,-55-42 3-15,55 42 2 0,8 5 5 16,2 7-1-16,7 3 1 0,0 1 0 16,-5 1 1-16,4 0-2 0,-3 0 0 15,-1-1 1-15,-4-3-2 0,1-1-1 16,-5-5-1-16,-1-2 0 0,0 0 0 16,-3-5 2-16,0 0 2 0,0 0 2 15,0 1 5-15,3 1 3 0,-3-1 7 16,0 0 4-16,0 1 4 0,3-2-3 15,-3 0-7-15,0 0-5 0,-7-4-9 0,-5-7 2 16,-4-3-1-16,0 1-1 0,3-2 1 16,-1-1-4-16,-2 0-1 0,3-1 2 15,-3 0-1-15,9 5-1 0,-1 0 2 16,1 3-2-16,4-3-4 0,-1 0 3 16,4-3-2-16,0-4-3 0,0 1 7 15,7-5-7-15,5 5 8 0,-2 3-2 16,7 0 0-16,-2 2 2 0,2 2-2 15,-1 1 1-15,-3 4 0 0,0 1-1 16,-3 3 1-16,-6 0-3 0,7 2 0 0,-1 0 1 16,0 0 0-16,0 7 2 0,0 6 2 15,-3 0 0-15,-1 7 0 0,-3 1 6 16,0 2-5-16,-3 2 4 0,0-2-5 16,0-5-2-16,0-2 2 0,-3-5-4 15,3-6 2-15,0 0-1 0,0-5 0 0,0 0 2 16,0 0 2-16,0 2-1 0,0-1 2 15,0 1 1-15,0-1 0 16,0 0-1-16,0 1 0 0,0-2 0 16,0 2-2-16,0-2-1 0,0 2-1 0,0-2-1 15,0 0-8-15,0 1-2 0,0-1 1 16,0 0 1-16,0 2 6 0,9-2 7 16,2 1 2-16,8-1 2 0,4 0-3 15,0 0 1-15,-2 0-6 0,0 0-1 16,-1-4-1-16,-2 0-16 0,2-2-22 0,0 2-46 15,-2 0-32-15,-4 2-20 0</inkml:trace>
  <inkml:trace contextRef="#ctx0" brushRef="#br0" timeOffset="136798.8696">4151 9086 483 0,'0'0'46'16,"0"0"-10"-16,0 0-18 0,0 0-7 15,0 0-9-15,0 0-4 0,0 0-4 16,0 0-3-16,0 0 1 0,-20-3 0 0,19 3 2 16,1 0 3-16,0 3 1 0,0 8 2 15,1 4 2-15,5 3 0 0,2-1-1 16,-2 0 1-16,0 1 4 0,-3-6-4 16,3 1 4-16,-3-2-6 0,2-2 0 15,-2 2 1-15,0-2-1 0,0 0 1 0,0-4-1 16,-3-1 1-16,4-1-1 0,-1 0 0 15,0 0-1-15,2 1 0 0,0-4 1 16,8 0 0-16,6-4 2 0,4-5-2 16,0-5 3-16,-1 1-2 0,1-4-6 15,-1 1 4-15,1-1-5 0,-3 1-1 16,-1 1-3-16,-2 0-6 0,-2 0-13 16,-2 5-21-16,-6-1-34 0,-1 3-36 15,-3 3-59-15</inkml:trace>
  <inkml:trace contextRef="#ctx0" brushRef="#br0" timeOffset="137016.0372">4174 9174 355 0,'0'0'41'0,"0"0"-10"0,0 0-16 16,0 0-12-16,0 0-10 0,0 0-9 16,0 0 0-16,0 0-8 0,32-91-13 15,-7 65-15-15,1-3-28 0,3 2-29 16</inkml:trace>
  <inkml:trace contextRef="#ctx0" brushRef="#br0" timeOffset="137199.5489">4095 9028 289 0,'0'0'67'0,"0"0"-13"0,0 0-12 0,0 0-8 16,0 0-9-16,0 0-13 0,0 0-12 15,-38-80-10-15,40 63-12 0,5-4-7 0,9 3-28 16,1 4-59-16,3 3-65 0</inkml:trace>
  <inkml:trace contextRef="#ctx0" brushRef="#br0" timeOffset="141027.7096">7040 10719 7 0,'0'0'5'0,"0"0"-1"0,0 0-2 15,0 0-1-15,0 0 2 16,0 0 0-16,0 0 0 0,0 0 0 16,0 0-1-16,0 0 0 0,9 2 0 0,-7-2 2 15,-1 0 2-15,-1 0 2 0,3 0 6 16,-3 0 3-16,3 0 2 0,-3 0 2 16,0 2-2-16,3-2-1 0,-3 0-4 15,1 0-3-15,-1 0-3 0,2 0-3 16,-2 0-1-16,0 0-2 0,1 0-1 0,-1 0-2 15,2 0-1-15,-2 0-1 0,2 0 1 16,-2 0 2-16,2 0 1 0,-1 0-1 16,1 0 0-16,-1 0 1 15,1 0-1-15,-1 0 3 0,-1 0-2 0,3 0-1 16,-3 0 1-16,3 0-1 0,-2 0 2 16,1 0 1-16,-1 0 3 0,1 0 1 15,-1-2 3-15,1 2 0 0,-1 0-2 16,1 0-1-16,-1 0-5 0,2 0 2 15,-2 0-3-15,-1-2-1 0,3 2 0 0,-3 0-2 16,3 0-1-16,-3 0 1 0,0 0 1 16,3 0 2-16,-2 0 0 0,1 0 3 15,-1 0-3-15,1 0 0 0,-1 0 0 16,1 0-1-16,-1 0 1 0,1 0 1 16,-1 0-1-16,-1 0 0 0,3 0-1 0,-3 0 2 15,0 0 0-15,0 0 1 16,3 0 1-16,-3 0-1 0,0 0 3 15,0 0-1-15,0 0 2 0,4 0 1 16,-4 0 0-16,0 0 2 0,1 0 0 0,-1 0-1 16,0 0-1-16,2 0-3 0,-2 0-2 15,0-1-2-15,1 1 0 0,-1 0 1 16,0 0-2-16,0 0-3 0,0 0 1 16,2 0 0-16,-2 0 2 0,0 0 0 15,0 0-3-15,0 0 3 0,0 0 3 0,0 0-3 16,0 0 3-16,1 0 1 0,-1 0 2 15,0 0 5-15,0 0 7 16,0 0 7-16,0 0 3 0,0 0-2 16,0-1-6-16,0 1-9 0,0-2-4 0,0 0-1 15,0 1-2-15,0-4 2 0,-1 1-1 16,-2 1-1-16,-4-5-1 0,4 5 0 16,-1-3 0-16,-2-1 0 0,-3 4-1 15,3-4 2-15,-1 1-1 0,1 1-2 16,-4 0 3-16,4-2-1 0,-4 3 0 0,0 0 3 15,3-1-3-15,-3 0 1 0,0 3-2 16,1-2 1-16,-2 1-1 0,2 0-1 16,-3 1-1-16,-8-1-2 0,10 0 0 15,-9 2 0-15,7 0 0 0,-2 1 2 16,1 0-1-16,-1 0-1 0,-1 0 1 16,5 0 0-16,-3 0 0 0,7 0 1 15,-6 0-3-15,4 0 3 0,4 0 0 16,-1 0 0-16,5 0 2 0,-1-2-2 15,1 2-2-15,-2 0 0 0,1 0-3 0,-1 0-2 16,1 0-1-16,-1 0-6 0,1 0-5 16,-2 0-12-16,3 0-11 0,-3 0-3 15,3 0-14-15,0-1-4 0,-1 1-3 16,1 0-7-16,0 0-8 0</inkml:trace>
  <inkml:trace contextRef="#ctx0" brushRef="#br0" timeOffset="143292.7874">6623 12437 38 0,'0'0'13'0,"0"0"-1"0,0 0 0 0,0 0-1 15,0 0 2-15,0 0 1 16,0 0 5-16,0 0 5 0,0 0 8 16,-64-78 0-16,57 67-3 0,-2 5-6 0,-1-3-14 15,0-2-1-15,-3 1-10 0,0-5-14 16,0-2-7-16,0 2-7 0,1-4-4 16,-1 1-2-16,2-3-28 0</inkml:trace>
  <inkml:trace contextRef="#ctx0" brushRef="#br0" timeOffset="144276.0674">6973 10128 350 0,'0'0'53'0,"0"0"-14"16,0 0-9-16,0 0-9 0,0 0-5 16,0 0-8-16,0 0-1 0,0 0-3 15,0 0-3-15,-35-73-1 0,35 67 0 16,0-6-1-16,0 3-2 0,4-2-4 16,2 1-1-16,-3 6-5 0,3-2-3 15,-5 3 0-15,8-2-1 0,-2 1 0 16,-3 2 0-16,-1 1 2 0,3 1 3 15,6 0 4-15,-1 0 1 0,5 0 2 0,-3 5 4 16,-6 0 0-16,5 3 3 0,-3-1 1 16,-2 1-1-16,0 3-1 0,-1-4 0 15,-2 2 1-15,2 0-2 0,-2 1 2 16,-1-2-2-16,0-3 0 0,0 3 1 16,0-4-1-16,-2-1-1 0,2 2 1 0,0-3-2 15,0 1 2-15,0-1 0 16,0 2 0-16,1-3 0 0,-1 1 0 15,0 1 0-15,1-1 2 0,-4-2 0 16,0 0-1-16,0 0 1 0,2 0 1 0,-1 0-1 16,1 0 1-16,-1 0 2 0,-1 2 1 15,3-2-1-15,-3 0 1 0,3 2 1 16,-2-2-2-16,1 0 2 0,-1 1-2 16,2-1-2-16,-2 0-1 0,1 0-1 15,-1 0-2-15,1 0-1 0,-1 1-2 0,1-1-2 16,2 4 0-16,-1-1 4 15,1-1 0-15,2 5 5 0,-4-3 3 16,-2 6-4-16,2-1-1 0,-2 3-2 16,0 1-1-16,-7 1-6 0,0 4-2 0,-2 0-18 15,-2-2-17-15,2-4-13 16,6-5-10-16,2-2-7 0,1-5-28 0</inkml:trace>
  <inkml:trace contextRef="#ctx0" brushRef="#br0" timeOffset="144692.4056">7208 9815 445 0,'0'0'46'0,"0"0"-13"0,0 0-13 16,0 0-9-16,0 0-5 0,0 0-6 15,0 0-6-15,0 0-4 0,0 0 1 0,0 0 2 16,-10-5 3-16,10 6 5 0,0 16-2 16,3 0 5-16,3 9-5 0,1-4 1 15,3-2-2-15,-3-1-2 0,4-3-2 16,-4-6-1-16,3 1 0 0,-4-5 0 16,1 1 4-16,0-2 2 0,-4-2-2 0,3 1 1 15,-6-4 3-15,0 0 3 16,0 0 9-16,1 0 3 0,1 1 1 15,-1-1-4-15,-1 0-2 0,0 0-7 16,0-3 2-16,0-7-2 0,-3-3-1 0,-4-3 2 16,1 0-1-16,2 8 1 0,-2-8-2 15,-1 4-6-15,0 3 5 0,-2-1-7 16,5 2 6-16,1 5-3 0,1 0-4 16,2 3-2-16,-1-2-9 0,1 2-15 15,-2 0-35-15,-5-3-40 0,0 2-45 0,1-1-47 16</inkml:trace>
  <inkml:trace contextRef="#ctx0" brushRef="#br0" timeOffset="145195.8536">7110 9576 305 0,'0'0'65'0,"0"0"-13"0,0 0-12 0,0 0-11 16,0 0-8-16,0 0-5 0,0 0-4 16,0 0-4-16,0 0-3 15,0 0-4-15,-45-38 0 0,44 38-2 0,1-1 1 16,-2 1 0-16,2-2 0 0,-1 2 0 16,1-1 1-16,-3 1 1 0,3-2 0 15,0 2 1-15,0 0 0 0,-3-1 2 16,3 1-2-16,0 0-1 0,0 0 0 15,0 0-1-15,-3 0-1 0,3 0 0 0,0 0 0 16,0 0-2-16,0 0-1 0,0 0-2 16,0 0-1-16,0 0 3 0,0 0 1 15,0 1 2-15,0 4 0 0,0 2 0 16,3 3-1-16,3-4 1 0,0-1-2 16,1 0 0-16,0 0 0 0,-4-4-1 0,6 1 1 15,-1-2 0-15,2 0 1 16,2-6 1-16,1-4 3 0,-4 2 2 15,2-6-1-15,-2-4-1 0,-5 7 2 16,-1-3 0-16,0 4 1 0,-3-5 2 0,0 0 2 16,0-2-3-16,-6-2-1 0,-1 4-3 15,-3 4 0-15,1 3 1 0,-5 0 0 16,7 4 1-16,-2 0-1 0,6 3-2 16,-3 1 0-16,-5 0-6 0,-4 2-7 15,-1 8-8-15,3 5-9 0,3 8-26 0,0 6-46 16,4 4-78-16</inkml:trace>
  <inkml:trace contextRef="#ctx0" brushRef="#br0" timeOffset="146492.0361">6754 10826 123 0,'0'0'27'0,"0"0"3"0,0 0-1 16,0 0 0-16,0 0-2 0,0 0-3 15,0 0 2-15,0 0-3 0,0 0 2 16,-17-14-4-16,14 10-1 0,-3 2 1 16,-1-3 1-16,3 3-3 0,-1-1-2 15,-2-2-2-15,1 3-1 0,2-1-2 0,-5-2-1 16,5 4-1-16,-2 0-1 0,-4-3-2 15,6 3-3-15,-2 0 2 16,-4-1-2-16,4 2 0 0,-1-2-1 16,-5 1 0-16,6 1-1 0,-8 0 0 0,4 0 0 15,4 0 1-15,-5 0-1 0,5 0 1 16,-6 0-2-16,2 0 0 0,-3 1-1 16,4 3 0-16,-2-2-1 0,1 2 1 15,5-3 0-15,1 2 0 0,-2-1 0 16,3-1-1-16,-2 0-1 0,-3 4 1 0,1 2-1 15,1 2-2-15,-7 7 1 0,2 2 1 16,-1 4-2-16,-2 3 3 16,-1 0 0-16,4 0-1 0,-1 0 1 0,-1-4 0 15,3-1 0-15,1-2 0 0,0-3 0 16,-2 0 0-16,5-3 0 0,0-1 1 16,2-4 0-16,1-3-1 0,-1 0 1 15,4-4 0-15,0 0 1 0,0 0-1 16,-3 2-1-16,3-1-1 0,-1 1-4 15,1-1-3-15,-2 1-11 0,2-2-12 0,0 1-12 16,0 1-23-16,0-1-16 0,0 7-12 16,0-2-22-16</inkml:trace>
  <inkml:trace contextRef="#ctx0" brushRef="#br0" timeOffset="149075.7611">6093 10099 184 0,'0'0'61'0,"0"0"-6"0,0 0-5 16,0 0-11-16,0 0-9 0,0 0-6 16,0 0-1-16,0 0-7 0,0 0-1 0,0 0-3 15,-18-28-8-15,18 28-1 0,-2 0-1 16,1 0-4-16,-1 0-2 0,1 0-3 16,-1 0-3-16,-2 0 1 0,-2 7 5 15,-1 5 3-15,0 10 1 0,1 2 2 16,0 3-1-16,5 3-2 0,-1-2 1 0,2 0-1 15,0-1 0-15,0-3 0 0,2-1-3 16,2-2-2-16,2-3 1 0,1-1-1 16,3-3 5-16,-4-3-1 15,4-3 1-15,-4-1-3 0,4-2 2 0,0-1-1 16,-1-4-1-16,11 0 2 0,-5 0-1 16,6-9 2-16,-1-3 1 0,-5-3-3 15,5-2 3-15,-4-1-1 0,0-2 2 16,-3 2 4-16,-3 4 0 0,-4 1 5 15,-3 3 3-15,-3-2-1 0,1 2 0 0,-1-1-1 16,-1 2-2-16,-8 1-3 16,3 1-2-16,-5 2 0 0,-1 2-3 0,1 3-1 15,-5 0 1-15,0 8-4 0,-2 5-1 16,3 4 0-16,0 4-2 0,6 0-2 16,-1 2-3-16,3-5-3 0,4-1-7 0,2-5-5 15,1 0-15-15,0 1-20 16,0-3-17-16,1-1-14 0,2-4-23 15</inkml:trace>
  <inkml:trace contextRef="#ctx0" brushRef="#br0" timeOffset="149512.819">6290 9930 378 0,'0'0'44'15,"0"0"-15"-15,0 0-12 0,0 0-8 16,0 0-7-16,0 0-1 0,0 0-3 16,0 0 0-16,0 0-6 0,0 0 0 15,-48 53 0-15,48-39 3 0,0 4-4 16,0 0 0-16,3 0-1 0,3 5 3 0,1-1 7 15,3-5 1-15,-1 2 0 0,-2-7-3 16,2-3 0-16,-2-4-3 16,2 0 3-16,-2 0-1 0,5-3 1 0,-1-1 2 15,-1-1 0-15,5 0 1 0,-8-4 3 16,8-5-1-16,-7 1 2 0,-1-2 1 16,1-2 1-16,-5 2 2 0,-2-2 4 15,-1-5 0-15,0 6 4 0,0-6-2 16,-7 3 3-16,-2 0-5 0,-4-1-3 15,0 2-2-15,-3 2-5 0,2 0 0 0,1 6-2 16,-2-2-4-16,-2 1-3 0,7 3-8 16,-6-1-13-16,4 3-22 0,2-1-40 15,0 0-42-15,4 0-64 0</inkml:trace>
  <inkml:trace contextRef="#ctx0" brushRef="#br0" timeOffset="150027.36">6193 9514 200 0,'0'0'58'0,"0"0"-4"0,0 0-7 15,0 0-7-15,0 0-3 16,0 0-5-16,0 0-5 0,0 0-3 16,0 0-4-16,-30-35-5 0,27 34-4 0,3 1-2 15,-3-2-4-15,3 2-1 0,0 0-2 16,-3 0-5-16,3 0 0 0,0 0-2 16,0 0 0-16,-3 0-1 0,3 0 2 15,-1 2 2-15,-2 10 2 0,-1 5 0 16,1-2 0-16,1 5-1 0,2-2 0 0,0 0 0 15,0 5 0-15,2-8 0 0,1-2 0 16,2-3-3-16,-2-2 2 16,3 2-1-16,1-4 1 0,-1 0-1 0,-3-4-1 15,1 1 2-15,3-3 2 0,-1 0 1 16,3 0 0-16,4-3 6 0,-9-1-1 16,2-2 4-16,-3 3 2 0,0-6-5 15,3 0 0-15,-6-5 1 0,0 2-1 16,0-1 4-16,0-6-2 0,-3 9-1 15,-3-4 0-15,2 6-4 0,1 5 0 0,-5-2-2 16,3 1-2-16,-1 1-2 0,5 2-1 16,-5 1-4-16,-2 0-5 15,-3 10-6-15,-1 6-13 0,2 2-23 0,9 5-46 16,1-7-59-16,0 3-98 0</inkml:trace>
  <inkml:trace contextRef="#ctx0" brushRef="#br0" timeOffset="150181.33">6533 9464 407 0,'0'0'-44'0,"0"0"-191"0</inkml:trace>
  <inkml:trace contextRef="#ctx0" brushRef="#br0" timeOffset="152440.9222">20492 9550 104 0,'0'0'24'0,"0"0"-4"16,0 0-1-16,0 0-5 0,0 0 0 0,0 0 0 15,0 0 3-15,0 0 4 0,0 0 1 16,0 0 1-16,-15-4-2 0,14 4 0 16,1 0 1-16,-2 0 3 0,2-2 2 15,-1 2 1-15,1 0-2 0,0-1-8 16,0 0-6-16,0-6-4 0,0 1-5 16,0-4 0-16,7-4 2 0,-1 1-1 15,2 0 1-15,1 1 1 0,0 0 0 16,1 0 0-16,3-3-1 0,0 0 2 15,-3 7-3-15,-1-2 0 0,3 2 0 0,-5 2-1 16,6-4 1-16,-4 6-2 0,-1-2 0 16,7-2-2-16,-7 4 0 0,7-2 1 15,-7 2-4-15,1 2-3 0,3-2-1 16,-2 2 4-16,6-3 5 0,4 0 5 16,8-1 1-16,2 1-4 0,3-4-3 15,0 2 0-15,4 1-1 0,-3-1 0 16,2 0-1-16,0-2 2 0,1 0 2 15,-3 0 1-15,1 0-2 0,-3 0 0 16,-3 1-2-16,-3 4 1 0,-7-1 3 0,-2 4-4 16,3 1 2-16,-1 0 1 0,1 0-2 15,-1 0 0-15,-6 0 0 0,0 0-1 16,0 0-1-16,-3 0 1 0,3 0-1 16,-3 0 0-16,2 1-1 0,-2 2-1 15,0 0 1-15,1 1 1 0,3 3-2 0,-5-3 3 16,5 2-2-16,-2-1 1 15,1 1 5-15,7 1 1 0,3 3 0 16,1-3 3-16,4 2-4 0,-2-2-1 16,2 2 0-16,-2-2-2 0,-2-1 0 0,-1 2-2 15,-4 0 1-15,0-1 0 0,-2 2 1 16,1-2 0-16,-8 2-1 0,3-4 0 16,-2 2-1-16,-3-1 0 0,4 1 1 15,-4-2 0-15,-1 2 0 0,1-1-1 16,-2-1 2-16,2 0-2 0,-5-1 0 0,0-1 0 15,-2-1-3-15,2 2 2 0,-2-1 1 16,2 1 0-16,-3-4 1 0,0 0-1 16,0 0 1-16,0 2-2 0,3 0 2 15,-3-1 2-15,0 1-1 0,0-2-2 16,0 3-1-16,0-2-1 0,0 0-3 16,0 1-4-16,0 0-12 0,0-1-17 15,0-1-36-15,0 0-30 0,4 3-25 16,1-1-54-16</inkml:trace>
  <inkml:trace contextRef="#ctx0" brushRef="#br0" timeOffset="154127.4119">21838 7701 162 0,'0'0'50'15,"0"0"-3"-15,0 0-6 0,0 0-7 16,0 0-5-16,0 0-4 0,0 0-1 16,0 0-3-16,0 0 2 0,0 0-6 15,0-30 1-15,0 29-3 0,-1 0-1 0,1-1-3 16,-2 0-1-16,1 2-3 0,-1-1-2 15,1 1-1-15,-1-2 0 16,1 2-2-16,-1-1 2 0,1 1-2 16,0-2-1-16,-1 2 1 0,1-1 0 0,-2 1-1 15,2-2 0-15,-1 2 1 0,1-2-2 16,-1 2 0-16,1-1 0 0,-1 1 1 16,1-1-1-16,-1 1 1 0,1-1 0 15,-1 1-1-15,1-2 0 0,0 2 1 16,-1 0-2-16,1 0 1 0,-1 0 0 0,1 0 0 15,-1 0 0-15,1 0 0 16,-1 0-1-16,0 0 1 0,0 0 0 16,1 0 0-16,-1 0 0 0,1 0 0 0,-1 0 0 15,1 0 0-15,0 0 0 0,-1 0 1 16,1 0-1-16,-1 0 0 0,1 0 1 16,-1 0-1-16,1 0-1 0,-1 0 1 15,1 0-1-15,-1 2 1 0,1-2 0 16,1 0 0-16,-2 0 0 0,2 0-1 15,-1 0 2-15,1 0-1 0,-3 0 1 0,3 0-1 16,-1 0 0-16,1 0 1 0,0 0-1 16,0 0 1-16,0 0-1 0,0 0 0 15,0 0-1-15,0 0 1 0,0 0-1 16,0 0-1-16,0 0 1 0,0 0 0 16,0 0-1-16,0 0 2 0,0 0 0 0,0 0 0 15,0 0 0-15,0 0 0 16,0 0-1-16,0 0 2 0,0 0 0 15,0 0 0-15,0 0 1 0,0 0 0 16,0 0 0-16,0 0 2 0,0 0-2 0,0 0 1 16,0 0 0-16,0 0-1 0,0 0 0 15,0 0-1-15,0 0 0 0,0-2 0 16,0 2 0-16,0 0 0 0,0 0 1 16,0 0-1-16,0-2 0 0,0 2 0 15,0 0-1-15,0-1 1 0,0 1-1 0,0-2 0 16,0 0 3-16,0 1-2 15,0-1 1-15,-2 1-1 0,1-1-1 16,0 1 0-16,-1-1 0 0,1 1-1 16,-4-2 0-16,1-2 0 0,1 2 0 0,0 2-1 15,3 1-1-15,-2-1-3 0,-4 1 3 16,-6 0-1-16,-7 7 1 0,-3 5 2 16,1 3-1-16,1 2 0 0,2 1 2 15,1 2-2-15,1-2 0 0,1 0 0 16,4 1 1-16,2-7-1 0,2-1 1 0,4-1-1 15,2-5-1-15,-1-2-1 0,2 2-2 16,0 1 7-16,0 5-3 0,6 3 2 16,5-5 0-16,0 0-5 0,4-4 1 15,3-5 0-15,3 0 2 0,7-4-5 16,-1-3 3-16,-3-3-3 0,0-3 7 16,-2 1 0-16,-1-3 5 0,-3-1-1 15,-1 1 0-15,-4 0 0 0,-4 3 4 16,-2-1 0-16,-1-3 2 0,-3 5-1 15,0-5 0-15,-2 6 2 0,-1-3-1 0,0 2 1 16,0 6 0-16,-1-5-4 0,-2 7-1 16,0-1-2-16,1 1-2 0,2 3-1 15,-1-2-1-15,-5 2-1 0,-4 4-1 16,-3 6 1-16,-1 7 1 0,2 1-1 16,5 5 1-16,1 2 0 0,0 0 0 15,5 2 0-15,0 1 0 0,1 3 4 16,0 3-4-16,2-1 3 0,5 0-4 15,-1-1-3-15,2-3 1 0,-1-1-2 16,1-4-1-16,0-1-7 0,-4-8-12 0,-1-6-29 16,4-1-52-16,-1-4-64 0,5-3-97 15</inkml:trace>
  <inkml:trace contextRef="#ctx0" brushRef="#br0" timeOffset="154531.0819">21981 7582 550 0,'0'0'38'16,"0"0"-13"-16,0 0-11 0,0 0-10 15,0 0-4-15,0 0-2 0,0 0 0 16,0 0 2-16,0 0-2 0,-43 42 1 0,31-12-1 15,4-1 1-15,1 1-4 0,2-3 0 16,5-3-2-16,0-3 1 0,3-2 2 16,7 1 2-16,2-4 1 0,1-3-4 15,-3-2 2-15,3-3-3 0,-3-3 2 16,2-5 1-16,-1 0-5 0,2 0 4 16,-1 0 2-16,-5-2 4 0,3-1 9 15,-4-5 0-15,-2 1-4 0,-1-5 1 16,-1-8-4-16,-2-2-2 0,0-3 3 15,-5-1-3-15,-5 2-2 0,-3-1 3 0,-3 3-2 16,-4 2 0-16,-2 0 0 0,0 3-1 16,2 0-1-16,0 6-2 0,8 1-7 15,5 4-12-15,4 5-26 0,3 1-43 16,0-2-24-16,0 2-22 0,0 0-34 16</inkml:trace>
  <inkml:trace contextRef="#ctx0" brushRef="#br0" timeOffset="154935.7708">22039 7174 411 0,'0'0'62'0,"0"0"-6"0,0 0-20 0,0 0-11 15,0 0-14-15,0 0-9 16,0 0-3-16,0 0-2 0,0 0-2 16,0 0 0-16,-45 10 5 0,38 8-6 0,1-2 9 15,3 2-8-15,2 2 0 0,1-4 1 16,0 3 1-16,3-4 2 0,4-3 1 16,0-2 0-16,-1-4 0 0,7 3 0 15,-6-4-1-15,4-5-3 0,6 0 3 16,-7 0 1-16,6-2 1 0,-4-5 4 0,-2-4 0 15,3-6-1-15,-3-1 4 0,-3 0-1 16,0 3 2-16,-4-4 2 16,-3 2-6-16,0-1 1 0,-3-5-5 15,-1 8 3-15,-6 4 1 0,1 0-3 0,0 5-3 16,-5 0-5-16,-2 6-1 0,-1 0-3 16,-8 11-5-16,5 3-7 0,-2 10-24 15,5 2-39-15,4 4-45 0,4 2-66 16</inkml:trace>
  <inkml:trace contextRef="#ctx0" brushRef="#br0" timeOffset="155074.263">22139 7421 389 0,'0'0'51'0,"0"0"-15"15,0 0-22-15,0 0-24 16,0 0-67-16,0 0-183 0</inkml:trace>
  <inkml:trace contextRef="#ctx0" brushRef="#br0" timeOffset="156115.7983">20459 9463 66 0,'0'0'37'0,"0"0"-2"15,0 0 1-15,0 0-3 0,0 0-3 0,0 0-2 16,0 0-1-16,0 0 0 0,0 0-1 16,0 0 0-16,-6-5-3 0,4 4-3 15,2 1-4-15,0-2-3 0,0 2-3 16,0-2-3-16,0 2-1 0,0-4-2 15,3-2-2-15,9-2-1 0,1-2 1 0,4 0 0 16,-1 0 0-16,4 0 1 0,1 0-2 16,2 0 0-16,3-1-1 0,1 2-1 15,1 1 0-15,-1 1 0 0,-1 4 0 16,0 1-1-16,0 0-4 0,-1 2 0 16,-1 0-2-16,1 0-1 0,-9 2 0 0,3 0 3 15,-8-1 2-15,1-1 1 16,2 1 0-16,-8-1 2 0,4 1-1 15,-3-1 0-15,-1 0-2 0,0 0-1 16,-6 0-8-16,0 0-24 0,0 0-29 0,2 0-36 16,-1 0-62-16</inkml:trace>
  <inkml:trace contextRef="#ctx0" brushRef="#br0" timeOffset="156773.2426">20629 9390 74 0,'0'0'17'0,"0"0"-3"0,0 0-6 16,0 0-1-16,0 0-2 0,0 0-1 15,0 0 0-15,0 0 1 16,0 0-1-16,8-40-2 0,0 29 1 16,4 1-2-16,-2 1-4 0,7-1 0 0,-1-1-7 15,1 1-2-15,2 2-7 0,3-1-4 16,0 2-21-16</inkml:trace>
  <inkml:trace contextRef="#ctx0" brushRef="#br0" timeOffset="162113.5204">20415 8526 201 0,'0'0'50'0,"0"0"-4"0,0 0-15 16,0 0 1-16,0 0-6 0,0 0-7 16,0 0-3-16,0 0-5 0,0 0-4 15,0 0-1-15,3-64-2 0,-7 55 0 16,2 6 0-16,-1-1-2 0,2 0 1 16,-2 0-3-16,-1 1 0 0,1 0 0 15,0 0-5-15,3 3-3 0,-1-2-1 16,1 2-2-16,-2 0-6 0,1-1 1 15,-1 1 1-15,1 0-1 0,-1 0-5 16,2 0-15-16,-1 0-19 0,-1 0-23 0,2 0-24 16</inkml:trace>
  <inkml:trace contextRef="#ctx0" brushRef="#br0" timeOffset="162699.5304">20189 7845 261 0,'0'0'60'0,"0"0"-9"15,0 0-13-15,0 0-5 0,0 0-6 16,0 0-7-16,0 0-5 0,0 0-4 16,0 0-5-16,0 0-5 0,-20-30-1 15,13 30-3-15,-6 7 7 0,2 4-5 16,0 7 4-16,1 1-3 0,2 6 0 15,-1-1 2-15,0 2-2 0,2 1-3 0,3-2 0 16,-1 0-2-16,5 1 0 0,0-2 3 16,0 2 2-16,2 0 1 0,2-2-1 15,2-1-1-15,1-4-2 0,2 1 2 16,1-3 1-16,0-4 3 0,5 0-2 16,-7-6-1-16,7 0 1 0,-5-4 0 15,3-3 1-15,6 0 1 0,1-5-1 16,2-7 2-16,-2-2 1 0,-2-1-3 15,-3-2 3-15,-3 0-2 0,-4 5 2 16,-2-1 0-16,-3 4 2 0,-1-2 0 0,-2-1 2 16,0 1-2-16,0 2 1 0,-6 2-2 15,0-1-1-15,-6 5-4 0,-5 1-2 16,-2 2-2-16,-7 6-1 0,3 6-4 16,-2 7 0-16,2 1-2 0,3 2-2 15,1 2-3-15,3 1-22 0,5-1-26 0,5-7-38 16,3-1-32-16,3-4-50 15</inkml:trace>
  <inkml:trace contextRef="#ctx0" brushRef="#br0" timeOffset="163129.9041">20375 7843 381 0,'0'0'42'0,"0"0"-15"0,0 0-14 0,0 0-7 15,0 0-5-15,0 0 0 0,0 0 5 16,0 0-5-16,-90 39 2 0,79-17-4 16,2-1 0-16,3 1 1 0,0 0-1 15,1-7 3-15,3 3-4 0,2-1 0 16,0-5-1-16,0 5 0 0,4-6 2 15,-1-1 0-15,6 0 2 0,1-3 1 0,0-3 5 16,5-2 3-16,2-2-3 0,0 0 1 16,6-6-4-16,-2-2-1 0,-5-1 0 15,-1-2 0-15,-4 2 0 0,-1-1 1 16,-2-1 2-16,-3 2 0 0,1-6 1 16,-4 6 2-16,-2-4-2 0,0-5 2 15,-2 0-2-15,-6-3-1 0,-3 0 0 16,-2 5-3-16,-4 0-5 0,0 2 2 15,-3 3-7-15,0 4 4 0,6 2-3 16,-4 2-4-16,4 3-4 0,-2 0-5 0,1 0-20 16,5 10-42-16,3-5-36 0,4 0-50 15</inkml:trace>
  <inkml:trace contextRef="#ctx0" brushRef="#br0" timeOffset="163559.9895">20310 7338 265 0,'0'0'69'15,"0"0"-13"-15,0 0-15 0,0 0-10 16,0 0-9-16,0 0-6 0,0 0-9 15,0 0-2-15,0 0-6 0,-21-23-3 0,20 23 1 16,-4 0 1-16,-3 6 1 16,1 6 1-16,-2 6 0 0,3-4 0 0,3 1 1 15,1-5-2-15,0 4 2 0,2-2-1 16,0 0 0-16,0 0-1 0,0-1 1 16,0 0-1-16,6-3-1 0,0-1 5 15,-4-4-1-15,7-1 2 0,3-2 2 16,4-4-3-16,5-4 0 0,-3-8 2 15,-1 0-1-15,-4-4 0 0,-2 0 6 16,-3 7 6-16,-4-4 2 0,-4 2 0 0,0-2-10 16,-3-3 0-16,-4 2-2 0,-4 4 0 15,2 4-1-15,-3 2-4 0,-4 2-2 16,6 3-1-16,-10 2-3 16,2 1-7-16,0 5-5 0,-5 9-6 0,4 4-5 15,0 7-29-15,9 3-45 0,2 4-63 0</inkml:trace>
  <inkml:trace contextRef="#ctx0" brushRef="#br0" timeOffset="163716.3465">20480 7525 174 0,'0'0'-31'0,"0"0"-58"16</inkml:trace>
  <inkml:trace contextRef="#ctx0" brushRef="#br0" timeOffset="165063.345">20505 9367 157 0,'0'0'58'0,"0"0"-5"0,0 0-2 15,0 0-10-15,0 0-5 0,0 0-3 0,0 0-7 16,0 0-6-16,0 0-8 0,-3-20-4 16,0 17 2-16,1-1-2 15,-4 4 1-15,0 0-3 0,-6 0-2 16,1 0 0-16,2 5 0 0,2-1-1 0,-1 0 2 16,0 1 0-16,2 1-1 0,-1 0 0 15,1 0-4-15,0 1 1 0,-1 0 1 16,1 2 1-16,3-6-1 0,-1 5-1 15,2-5 2-15,-1 2-1 0,2-1 0 16,-2 0 0-16,2 1-1 0,-3-1 2 0,-1 4 1 16,4-4-1-16,-2 1 1 0,-2 4-1 15,4-5-1-15,-5 7-1 0,0 5 1 16,-1-3 0-16,-1 4 1 0,2 3-3 16,-2-4 1-16,1 2-1 0,2 0 1 15,-1 0-1-15,0 1 0 0,1-1 0 16,1 2 0-16,-3 1 0 0,3 0-1 15,1 1 1-15,0 1 0 0,0 1 0 16,1 0 1-16,1 0 2 0,1 4-1 16,-1-1 2-16,-1 0-4 0,1 0-1 0,-1 1 1 15,2-4 0-15,0 0 1 0,0 0-2 16,0-6 1-16,0 1-3 0,0-1 1 16,2 1 0-16,3 6 0 0,3 1 3 15,1 2 3-15,0 2-1 0,2 0-1 16,-1 1-1-16,1-2-2 0,0-1-1 15,-3-2 2-15,5 0-2 0,-1-2 3 16,2 2-1-16,1 1 1 0,0 2 4 16,0 1-4-16,1 2 4 0,-2-1-5 15,4-1-2-15,-4-1 2 0,2-2-1 0,0 2 1 16,1-2-1-16,1 0 2 0,0 2-1 16,0 1 0-16,4-1-2 0,-2-1 2 15,-3 2-1-15,3-1 1 0,-1 2 0 16,-3-4 0-16,3 0-1 0,-3-2 0 15,1-1 0-15,-1-1 2 0,1-2-1 0,2 0 0 16,-1-1 4-16,0-2-4 0,0 1 4 16,2-1-7-16,0-3 1 15,2 0 0-15,1-1 1 0,2-1 1 16,1-1 1-16,1-1-1 0,-1 1 0 0,0 0 0 16,2 0-2-16,-4 1 2 0,-1 0-1 15,-1 2 1-15,-2-1-1 0,-1 0 0 16,-1-2 0-16,-1 0 1 0,-6-3 0 15,1-3 0-15,-5-1 0 0,-4-4 0 16,6 3 0-16,-5-3 0 0,1-1 0 0,2 1 0 16,-3-1 1-16,0 0 0 0,1 0-1 15,1 0 1-15,-3 0-2 0,2-1 1 16,-1 0-3-16,1-1-2 16,-5 2-4-16,0 0-8 0,0 0-10 0,1 0-24 15,1 0-48-15,2 0-46 0,1 0-115 16</inkml:trace>
  <inkml:trace contextRef="#ctx0" brushRef="#br0" timeOffset="165744.036">20036 11369 301 0,'0'0'79'0,"0"0"-16"16,0 0-14-16,0 0-9 0,0 0-11 15,0 0-8-15,0 0-4 0,0 0-4 16,0 0-7-16,0 0-3 0,0-58-4 16,0 57 0-16,0 1 0 0,0 0 2 0,0 0 3 15,0 11 0-15,2 5 2 0,1 8-2 16,0 6 0-16,-1 1-1 0,1 6 0 16,0 5-2-16,2 4 0 0,-1 1-1 15,3 0 0-15,0-2-2 0,1-5 1 16,0-4-2-16,2-5 1 0,-1-6 4 0,-2-3-5 15,3-2 2-15,-4-7-7 0,-1-6-11 16,-3-2-16-16,-2-5-31 16,3 2-46-16,2-1-67 0</inkml:trace>
  <inkml:trace contextRef="#ctx0" brushRef="#br0" timeOffset="166563.4493">20204 11446 373 0,'0'0'47'0,"0"0"-16"16,0 0-6-16,0 0-12 0,23-77-2 15,-16 63-4-15,-1 7-1 0,2 0-3 16,0 0-2-16,1 2-2 0,1 1-1 15,1 2 1-15,0 2 0 0,-3 0 0 16,7 5 2-16,-5 6 2 0,-1-2-1 0,-2 4 1 16,-3 4 1-16,-2 1-2 0,0 5 2 15,-2-1 1-15,0 1-2 0,0 0-1 16,0 2 0-16,-5 0 0 16,0 2 0-16,-2-2 0 0,1 1 0 0,1-2 0 15,2-6-2-15,0-1-1 0,3-5-2 16,0-1 1-16,0-1 0 0,0 0 1 15,3-1-1-15,1-3 0 0,2 0-2 16,1-1 0-16,3-1 2 0,-1-4 3 16,7 0 0-16,-2 0 3 0,3-3-2 0,0-6-1 15,-3-2 1-15,-3-2-1 0,0-1 0 16,0-3 1-16,-2-2-1 0,0-1 0 16,0-2 0-16,-1-3-1 0,-1 3 0 15,-1-2-2-15,0 1 2 0,-1 1-1 16,0 2 1-16,-2 5 2 0,1 0-2 15,-2 4 1-15,-1-1 0 0,2 1-1 16,-2-1 2-16,1 1-1 0,-1-2 1 16,1 1 0-16,-2 5 4 0,1 3-2 15,-1 4 3-15,0-1 4 0,0 1 2 0,0-2 1 16,2 0 1-16,-2 1-3 0,0 0-3 16,0-1-1-16,0 0-4 0,0 1 1 15,0-1-3-15,-2 2 0 0,-4 0-2 16,-2 2-1-16,-3 7 1 0,-3 6-3 15,5 4 1-15,2 1 2 0,2 4-1 0,2 0 1 16,1 2-3-16,2 1 1 16,0-2-1-16,3 0 1 0,5-2-1 0,0-4 2 15,1-2-1-15,-2-6 1 16,3-1-1-16,0-3 0 0,-3 0 1 0,6-1 1 16,-4-1-1-16,1-4 0 0,1 0 1 15,0-1 0-15,-1 0 0 0,0 0 1 16,3-7 0-16,-3-6 0 0,3-1 1 15,-6-3-1-15,-1-3 1 0,-1-2 0 16,-1 1 0-16,-4 5 2 0,0-4-1 0,0-1-1 16,0 1 1-16,-9-5 0 0,2 3 0 15,-3 2-1-15,-3 5 0 0,0-1-3 16,-3 2 1-16,0 3-1 16,2 4-2-16,-1 3-2 0,-2 4-2 0,-1 0-9 15,-5 5-32-15,2 6-58 0,0 1-99 16</inkml:trace>
  <inkml:trace contextRef="#ctx0" brushRef="#br0" timeOffset="166996.2832">20042 10826 486 0,'0'0'53'0,"0"0"-19"0,0 0-15 16,0 0-10-16,0 0-2 0,0 0-5 16,0 0-4-16,0 0 0 0,0 0-2 15,-33-22 2-15,33 36 3 0,0 5-2 16,3 6 0-16,4-2 1 0,2-4 0 15,1 0-1-15,0-3 1 0,2-4-3 0,-3-2 2 16,2-4-1-16,-4-2 1 0,3-1 1 16,0 1 0-16,0-4 3 0,6 0-2 15,-3-8 2-15,4-4-1 16,-3 0 1-16,-3-5 0 0,-4-4 1 0,-4 2 0 16,-1-2 0-16,-2 2 1 0,-5 0 1 15,-4 3 4-15,-2 1 0 0,-2 1-1 16,-4 3-1-16,1 0-5 0,0 5-2 15,0 3-1-15,-4 3-1 0,-2 0-3 16,-5 6-3-16,3 9-4 0,3 6-18 0,7 4-34 16,8 4-85-16,6 1-148 0</inkml:trace>
  <inkml:trace contextRef="#ctx0" brushRef="#br0" timeOffset="168464.189">21760 9449 207 0,'0'0'44'0,"0"0"-2"0,0 0-2 16,0 0-5-16,0 0-1 0,0 0-5 15,0 0-3-15,0 0-5 0,0 0-1 0,0 0-3 16,-69-59-2-16,53 51-2 0,-1 1-2 16,-1-1-3-16,-1 2 2 15,1 0-1-15,-1 0-2 0,-3 1-1 16,0 0-6-16,2 4 0 0,-3 0-4 0,-2 1-1 16,2 0-3-16,1 0 1 0,2 3-1 15,6 2-1-15,-1 0-6 0,8-2-12 16,3-1-12-16,-1-1-14 0,5-1-36 15,-1 0-30-15,-1 0-72 0</inkml:trace>
  <inkml:trace contextRef="#ctx0" brushRef="#br0" timeOffset="169447.2865">21391 8980 334 0,'0'0'63'15,"0"0"-14"-15,0 0-11 0,0 0-8 0,0 0-7 16,0 0-5-16,0 0-1 15,0 0-4-15,0 0-4 0,0 0-3 16,-49-32-3-16,49 32-2 0,0-6-2 16,0 0 0-16,0-5-1 0,8-3-1 0,-3 7 0 15,7-3 0-15,-5 6 0 0,3 1 2 16,0 0 0-16,2 3 1 0,6 0 0 16,-6 0-4-16,5 0 1 0,-3 3 1 15,-3 4 0-15,5 6 0 0,-6 1 1 16,-1 1-2-16,-5 3 2 0,-3 3 0 15,-1 0 1-15,-1 2 0 0,-7 0-2 16,0-2 1-16,0-1 2 0,0-5-2 16,0-1 2-16,3-5-1 0,2-5-1 15,2 1-1-15,1-5 1 0,-1 0-1 0,1 0 0 16,0 0-2-16,-2 0-3 0,2 2 1 16,0-1 1-16,0-1 2 0,0 0 4 15,0 2-1-15,0-2 3 0,0 0-2 16,2 0-1-16,-1 0 1 0,5 2-2 15,0-2 1-15,1 0 0 0,-1 1 0 0,-4 0 0 16,3 0 1-16,-1 1-2 0,1 0 1 16,-4 1 0-16,3 0 5 0,0 4-4 15,1 1 4-15,-4-4-2 16,-1 7-1-16,0 3 0 0,-1 3-5 0,-5 4-1 16,-4-3-1-16,0-1 0 0,0-1-4 15,-3 1-15-15,0 0-31 0,4-6-35 16,2-4-31-16,6-4-27 0</inkml:trace>
  <inkml:trace contextRef="#ctx0" brushRef="#br0" timeOffset="169831.6184">21601 8976 360 0,'0'0'67'0,"0"0"-18"0,0 0-11 15,0 0-15-15,0 0-9 0,0 0-8 16,0 0-6-16,0 0-1 0,0 0-1 16,0 0 1-16,-4-18 1 0,2 20 0 0,2 10-1 15,-1 6-1-15,-1-1 0 0,2 1 1 16,-1 2 0-16,-1-5 1 0,2 7-2 16,0-3-1-16,0-5 0 0,0 4-2 15,0-1 1-15,3-7 3 0,3 5-2 16,-1-5 2-16,2-5-3 0,-2 4 2 0,-2-7 1 15,2 2 4-15,-2-4 2 16,4-2-4-16,3-6 4 0,2-5-5 16,-4-4 4-16,1-3-1 0,-3 0 2 15,-3 5 3-15,-1-5 0 0,-2 2 3 0,0 2-2 16,-2-7 0-16,-4 3-2 0,-4 2-3 16,0 3-3-16,2 3-1 0,-2 0-2 15,3 5-2-15,-2 1-5 0,2 1-7 16,0 5-8-16,-2 0-32 0,2 1-52 15,1 5-102-15</inkml:trace>
  <inkml:trace contextRef="#ctx0" brushRef="#br0" timeOffset="170195.204">21629 8704 447 0,'0'0'62'16,"0"0"-24"-16,0 0-20 0,0 0-13 15,0 0-7-15,0 0-2 0,0 0 3 16,0 0 1-16,0 0 1 0,0 0-2 16,-2 60 0-16,12-34-3 0,-1-2 0 15,0-1 1-15,1-2 0 0,1-1 1 16,-1-2 0-16,-2-6-2 0,2-1 0 15,-5-5 0-15,-2-3 2 0,6-1 2 16,2-2 0-16,1-2 1 0,4-8 1 16,-6-4 1-16,-2-3 0 0,-4 2 1 0,-3-3 1 15,-1-4 2-15,0 1-1 0,-5-5 2 16,-3 5-1-16,-2 2 0 0,-3 1 0 16,-2 5-2-16,0 2-2 0,3 3-2 15,-4 5-6-15,2 3-10 0,-2 5-8 16,-3 12-74-16,3 8-129 0</inkml:trace>
  <inkml:trace contextRef="#ctx0" brushRef="#br0" timeOffset="171308.7574">21837 9587 110 0,'0'0'53'16,"0"0"5"-16,0 0 0 0,0 0-7 15,0 0-6-15,0 0-6 0,0 0-4 0,0 0-5 16,0 0-6-16,0 0-7 16,-2-33-4-16,2 33-4 0,0-2-3 15,0 2-1-15,0-2-2 0,0 1-2 0,0-1 1 16,0 1-2-16,0-1 0 0,0 1-1 16,0 0-1-16,0-1 0 0,0 0 1 15,0 2 0-15,0-1 1 0,0 1 1 16,0 0-1-16,0 0 1 0,0 0 0 15,0 5 1-15,5 5 0 0,-1-1 0 0,-1-1 1 16,2 1 0-16,-2 0-1 0,0-2 0 16,-1-2 0-16,1 4-1 0,-2-5-1 15,4 6 0-15,-1 2-1 16,-1-3 2-16,4 6-1 0,-1 1 1 0,0-1 0 16,-1 6 0-16,1 0 0 0,-1 2-1 15,0 1 1-15,-2 2 5 0,-2 3-3 16,1 3 3-16,-2 1-6 0,0 2 0 15,0 0-2-15,-4 2 2 0,-1-2 0 16,-2 4-1-16,3-1 2 0,-2-4-2 0,-1 1 0 16,1-1 1-16,-3-1 0 15,2-3 0-15,0 1 1 0,-1-2 0 0,-1 0 1 16,1-4-2-16,-2 0 1 16,0-1-1-16,0 1 1 0,0-2 2 0,-3 5-3 15,1-1 5-15,-1 2-6 0,0 0 0 16,-1 1 1-16,-1-1-1 0,1 2 1 15,-2-2-1-15,0 3 2 0,0 2-1 16,0 0 0-16,-3 2 0 0,2-2 1 16,0-4-1-16,-1-2 2 0,2-2 0 0,1-5 1 15,0-2 0-15,1-3 1 0,-1-2 1 16,-1-2-1-16,2 1-1 0,-2-3 3 16,-2 1-5-16,0 0 1 0,-1 2-2 15,-1 1 0-15,-2 1-1 0,3 0 1 16,-1 0 3-16,0 2-3 0,2 1 4 15,1-3-5-15,4-2 1 0,2-3-1 16,3-2 0-16,4-6 1 0,-4 3 0 16,6-1-1-16,-1-2 0 0,-1 1-1 15,4-3 0-15,-5 2-1 0,2 1-3 0,-4 3 0 16,0-1-2-16,0 1-4 0,-1-2-13 16,3 3-21-16,-1-2-27 0,3-2-32 15,0 6-33-15,1-4-57 0</inkml:trace>
  <inkml:trace contextRef="#ctx0" brushRef="#br0" timeOffset="172283.4989">22236 10305 420 0,'0'0'62'0,"0"0"-11"15,0 0-15-15,0 0-11 0,0 0-7 16,0 0-8-16,0 0-5 0,0 0-5 16,0 0-2-16,-15-30 2 0,13 30-1 15,0 12 2-15,2 6 1 0,-1 6-2 16,1 2 0-16,0 3 0 0,0-1 0 0,0 4 0 15,0 0 2-15,3 2-3 16,1-1 4-16,0-2-5 0,0-1 0 16,2-6-1-16,-3-6-2 0,2-4-1 15,-1-5-5-15,-1-4-3 0,-1-1-13 0,1-2-22 16,2-1-48-16,2-1-45 0,3-5-87 16</inkml:trace>
  <inkml:trace contextRef="#ctx0" brushRef="#br0" timeOffset="172646.8502">22383 10282 529 0,'0'0'40'16,"0"0"-19"-16,0 0-10 0,0 0-8 15,0 0-1-15,0 0-2 0,0 0 0 16,0 0-2-16,0 0 2 0,0 0-2 15,-6 60 2-15,6-40-2 0,0 5 1 16,2-2-1-16,2-4 1 0,1-4-1 0,-1-1 0 16,2 0-1-16,-2-5 1 0,5 3 4 15,-3-4-2-15,1-2 3 0,0-2-1 16,5-2-6-16,1-2 5 0,2 0-3 16,3-6 2-16,-4 0 1 0,-2-1 1 15,-3 5 0-15,1-3-2 0,0 0 1 16,-6 4-1-16,1-1-1 0,2 2 1 15,-2 0 0-15,4 0 0 0,0 3-2 16,-5 5 4-16,2 0 1 0,-6 4-3 16,0 4 3-16,-6 4-6 0,-4 0 0 0,-3 0-9 15,-1-3-18-15,-2-1-38 0,-4 0-59 16,-2-3-87-16</inkml:trace>
  <inkml:trace contextRef="#ctx0" brushRef="#br0" timeOffset="173096.1583">22376 10349 319 0,'0'0'26'0,"0"0"-12"0,0 0-6 15,0 0-4-15,0 0-2 0,0 0-7 16,92-79 1-16,-74 73 0 0,-2 2 1 15,0 0 1-15,3 1 0 0,-6 2-2 0,7 1 0 16,-4 0 1-16,-2 3 1 0,-2 3 0 16,-2 3 5-16,-3 3-1 0,-4-1 3 15,1 4-1-15,-1-4 1 16,-1 0 1-16,-1 8 1 0,1-7-2 0,-1 6 2 16,1-1-2-16,1-5-4 0,1 5 1 15,-1-6-1-15,1-3 0 0,0 3 3 16,2-3-3-16,2 0 0 0,1-5 1 15,2 1 0-15,0-4-1 0,7 0 0 16,-1-4-1-16,3-6 1 0,-3-2 0 0,-3 0 1 16,-3-3 2-16,-2-2 0 0,-3-1 3 15,-2 3 2-15,-3-5 7 16,-1-1 4-16,0-2 3 0,-4-9 0 16,-5 3-6-16,-4 2-6 0,-1 1-3 0,-5 2-4 15,0 2-2-15,-2 4-2 0,-4 3-3 16,2 3-3-16,5 3-4 0,0 4-25 15,-3 2-50-15,3 3-52 0,-4 1-131 16</inkml:trace>
  <inkml:trace contextRef="#ctx0" brushRef="#br0" timeOffset="173483.7396">22632 9751 548 0,'0'0'32'0,"0"0"-14"0,0 0-13 16,0 0-5-16,0 0-1 0,0 0 0 15,0 0 0-15,0 0 0 0,0 0 3 16,-23 97-2-16,23-71 2 0,3-3-3 15,7-1-3-15,1-4 0 0,3 0 1 0,3-6 1 16,-5-5 1-16,3-3 1 0,1-4-1 16,2 0 1-16,2-5 3 0,-4-5-1 15,-4-3 3-15,-4-2 0 16,-2-5 2-16,-5 0-1 0,-1-2-3 0,0-1 3 16,-9 1-3-16,-2-2 3 0,-2 4 0 15,-3 4-1-15,2 2 1 0,-4 2-2 16,5 4-4-16,-1 3-2 0,-1 4-5 15,0 1-3-15,-3 5-8 0,-1 7-17 16,2 6-46-16,1 5-77 0,6 1-125 0</inkml:trace>
  <inkml:trace contextRef="#ctx0" brushRef="#br0" timeOffset="173624.2196">23033 9921 123 0</inkml:trace>
  <inkml:trace contextRef="#ctx0" brushRef="#br0" timeOffset="174672.071">18502 16398 7 0,'0'0'15'0,"0"0"6"16,0 0 10-16,93-32 3 0,-60 28 9 16,5 0 0-16,6-2-2 0,6 0-4 15,9 0-4-15,7 0-3 0,14-3 1 16,8-1-1-16,12-4-2 0,8-3-4 15,11-3-7-15,10-4-2 0,9-2-2 16,11-2 1-16,7-6-3 0,11 1 0 0,9-4-1 16,8 2-2-16,7-1-1 0,7 0-2 15,1-1-2-15,4 3-4 16,-1 0 2-16,2 2-2 0,-3 1 1 16,2 3 1-16,-4 3-1 0,1 0 1 0,-6 2 0 15,-3 0-1-15,-6 2 3 0,-6 1-2 16,-7 2 0-16,-10 1 1 0,-7 2-2 15,-9 3 0-15,-10 2 0 0,-7 3-1 16,-12 2 0-16,-9 4-1 0,-11-1-1 16,-11 2 0-16,-12 0-2 0,-10 2-1 0,-11 3-3 15,-10-2-3-15,-18 1-8 0,-9-3-13 16,-9 1-4-16,-7 1-16 0,-4 5-14 16,-13 1-10-16,-6 3-9 0,-10-3-14 15</inkml:trace>
  <inkml:trace contextRef="#ctx0" brushRef="#br0" timeOffset="175108.369">20091 16501 370 0,'0'0'44'0,"0"0"-8"0,0 0-9 16,0 0-11-16,0 0 1 0,0 0 2 16,0 0 0-16,0 0 2 0,81-4-10 15,-29-1 3-15,15-3-11 0,11-2 6 16,15-5-3-16,12-4-2 0,14-3 2 15,9-6-1-15,11-4 2 0,10-6-1 16,10-4 1-16,9-5-1 0,4-2 1 16,7-1-2-16,4 2-1 0,2 1-2 0,0 3 2 15,1 1-2-15,-2 0-5 0,-2 4 5 16,-4 1-5-16,-7 3 4 16,-5 2 1-16,-8 2 0 0,-11 4-1 0,-9 2 0 15,-13 3 1-15,-11 5-2 0,-11 5 0 16,-13 4 0-16,-14 7-2 0,-13 1-2 15,-17 0-1-15,-13 11-6 0,-14-4-12 16,-9 8-33-16,-10 5-94 0,-10 5-151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13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41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00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849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90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59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5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39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04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F947C-53DE-4112-889F-5C0BB693CE7A}" type="datetimeFigureOut">
              <a:rPr lang="en-IN" smtClean="0"/>
              <a:t>26-12-2021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9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emf"/><Relationship Id="rId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400078"/>
            <a:ext cx="11598441" cy="288036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981200" y="2359109"/>
            <a:ext cx="842889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Engineering Mechanics</a:t>
            </a:r>
          </a:p>
          <a:p>
            <a:pPr algn="ctr">
              <a:spcBef>
                <a:spcPct val="50000"/>
              </a:spcBef>
            </a:pPr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Lecture -5</a:t>
            </a:r>
            <a:endParaRPr lang="en-US" alt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18" y="2826213"/>
            <a:ext cx="311467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0" y="1216152"/>
            <a:ext cx="11523624" cy="120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78440" y="3035520"/>
              <a:ext cx="5662800" cy="1853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8720" y="3024000"/>
                <a:ext cx="5682600" cy="18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038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2462"/>
            <a:ext cx="44100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9" y="1216151"/>
            <a:ext cx="11312174" cy="126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23720" y="2568240"/>
              <a:ext cx="7611120" cy="3372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200" y="2557080"/>
                <a:ext cx="7631280" cy="33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479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0000">
            <a:off x="327261" y="2431824"/>
            <a:ext cx="503872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71" y="1160169"/>
            <a:ext cx="11204428" cy="143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87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" y="1216152"/>
            <a:ext cx="11435147" cy="1674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0" y="2890516"/>
            <a:ext cx="4151151" cy="345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23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5" y="1104183"/>
            <a:ext cx="10832151" cy="232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/>
          <a:stretch/>
        </p:blipFill>
        <p:spPr bwMode="auto">
          <a:xfrm>
            <a:off x="604352" y="3097762"/>
            <a:ext cx="2484470" cy="349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00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59" y="2670373"/>
            <a:ext cx="4319385" cy="3844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1" y="1249185"/>
            <a:ext cx="11598441" cy="1708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53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09" y="3927280"/>
            <a:ext cx="5631472" cy="2490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0" t="8623" r="19554" b="76170"/>
          <a:stretch>
            <a:fillRect/>
          </a:stretch>
        </p:blipFill>
        <p:spPr bwMode="auto">
          <a:xfrm>
            <a:off x="576634" y="1200006"/>
            <a:ext cx="5132323" cy="2596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5854895" y="1216151"/>
            <a:ext cx="60708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/>
            <a:r>
              <a:rPr lang="en-US" altLang="en-US" b="0" dirty="0"/>
              <a:t>A 2100-lb tractor is used to lift 900 </a:t>
            </a:r>
            <a:r>
              <a:rPr lang="en-US" altLang="en-US" b="0" dirty="0" err="1"/>
              <a:t>lb</a:t>
            </a:r>
            <a:r>
              <a:rPr lang="en-US" altLang="en-US" b="0" dirty="0"/>
              <a:t> of gravel.  Determine the reaction at each of the two rear wheels and two front wheels</a:t>
            </a:r>
          </a:p>
        </p:txBody>
      </p:sp>
    </p:spTree>
    <p:extLst>
      <p:ext uri="{BB962C8B-B14F-4D97-AF65-F5344CB8AC3E}">
        <p14:creationId xmlns:p14="http://schemas.microsoft.com/office/powerpoint/2010/main" val="41412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5" y="1105158"/>
            <a:ext cx="4429125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69875" y="4284111"/>
            <a:ext cx="529272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000" b="0" dirty="0"/>
              <a:t>A sign of uniform density weighs 270 </a:t>
            </a:r>
            <a:r>
              <a:rPr lang="en-US" altLang="en-US" sz="2000" b="0" dirty="0" err="1"/>
              <a:t>lb</a:t>
            </a:r>
            <a:r>
              <a:rPr lang="en-US" altLang="en-US" sz="2000" b="0" dirty="0"/>
              <a:t> and is supported by a ball-and-socket joint at </a:t>
            </a:r>
            <a:r>
              <a:rPr lang="en-US" altLang="en-US" sz="2000" b="0" i="1" dirty="0"/>
              <a:t>A</a:t>
            </a:r>
            <a:r>
              <a:rPr lang="en-US" altLang="en-US" sz="2000" b="0" dirty="0"/>
              <a:t> and by two cables.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sz="2000" b="0" dirty="0"/>
              <a:t>Determine the tension in each cable and the reaction at </a:t>
            </a:r>
            <a:r>
              <a:rPr lang="en-US" altLang="en-US" sz="2000" b="0" i="1" dirty="0"/>
              <a:t>A</a:t>
            </a:r>
            <a:r>
              <a:rPr lang="en-US" altLang="en-US" sz="20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749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Acknowledgement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80646" y="1143000"/>
            <a:ext cx="114450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NPTEL lectures on Engineering Mechanics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en.wikipedia.org/wiki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Beer &amp; Johnston, Vector Mechanics for Engineers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err="1" smtClean="0"/>
              <a:t>Meriam</a:t>
            </a:r>
            <a:r>
              <a:rPr lang="en-IN" sz="3600" dirty="0" smtClean="0"/>
              <a:t> &amp; </a:t>
            </a:r>
            <a:r>
              <a:rPr lang="en-IN" sz="3600" dirty="0" err="1" smtClean="0"/>
              <a:t>Kraige</a:t>
            </a:r>
            <a:r>
              <a:rPr lang="en-IN" sz="3600" dirty="0" smtClean="0"/>
              <a:t>, Engineering Mechanics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Timoshenko </a:t>
            </a:r>
            <a:r>
              <a:rPr lang="en-IN" sz="3600" dirty="0"/>
              <a:t>&amp; </a:t>
            </a:r>
            <a:r>
              <a:rPr lang="en-IN" sz="3600" dirty="0" smtClean="0"/>
              <a:t>Young, </a:t>
            </a:r>
            <a:r>
              <a:rPr lang="en-IN" sz="3600" dirty="0"/>
              <a:t>Engineering Mechanics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/>
              <a:t>Problems taken from internet sources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75577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Equilibrium Equation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8"/>
              <p:cNvSpPr txBox="1">
                <a:spLocks noChangeArrowheads="1"/>
              </p:cNvSpPr>
              <p:nvPr/>
            </p:nvSpPr>
            <p:spPr bwMode="auto">
              <a:xfrm>
                <a:off x="403953" y="1204866"/>
                <a:ext cx="11445056" cy="5266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6075" indent="-3460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Basic foundation is provided by Newton’s first law of motion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Application Context: Rigid body (System of infinitely many particle with fixed distance)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A particle is said to be in equilibrium if the resultant force acting on it is zero. (as no resultant moment acts)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A system of particle is said to be in equilibrium:-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Necessary conditions:- Resultant forces on the particles and the resultant moment of these forces about any point should vanish.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alt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alt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alt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IN" alt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IN" alt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IN" alt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alt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I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IN" alt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dirty="0" smtClean="0"/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Sufficient conditions: The above condition becomes sufficient if every subsystem satisfies that.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For a rigid body: 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:endParaRPr lang="en-US" altLang="en-US" dirty="0" smtClean="0"/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These are both necessary as well as sufficient condition</a:t>
                </a:r>
              </a:p>
            </p:txBody>
          </p:sp>
        </mc:Choice>
        <mc:Fallback xmlns="">
          <p:sp>
            <p:nvSpPr>
              <p:cNvPr id="1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953" y="1204866"/>
                <a:ext cx="11445056" cy="5266698"/>
              </a:xfrm>
              <a:prstGeom prst="rect">
                <a:avLst/>
              </a:prstGeom>
              <a:blipFill rotWithShape="0">
                <a:blip r:embed="rId2"/>
                <a:stretch>
                  <a:fillRect l="-532" t="-694" r="-532" b="-11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85" y="5053230"/>
            <a:ext cx="2420322" cy="755970"/>
          </a:xfrm>
          <a:prstGeom prst="rect">
            <a:avLst/>
          </a:prstGeom>
        </p:spPr>
      </p:pic>
      <p:sp>
        <p:nvSpPr>
          <p:cNvPr id="10" name="Flowchart: Magnetic Disk 9"/>
          <p:cNvSpPr/>
          <p:nvPr/>
        </p:nvSpPr>
        <p:spPr>
          <a:xfrm>
            <a:off x="7932739" y="5305168"/>
            <a:ext cx="3361335" cy="1008064"/>
          </a:xfrm>
          <a:prstGeom prst="flowChartMagneticDisk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8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Equilibrium Equation (Interconnected rigid bodies)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8"/>
              <p:cNvSpPr txBox="1">
                <a:spLocks noChangeArrowheads="1"/>
              </p:cNvSpPr>
              <p:nvPr/>
            </p:nvSpPr>
            <p:spPr bwMode="auto">
              <a:xfrm>
                <a:off x="327260" y="1204866"/>
                <a:ext cx="11598441" cy="5103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6075" indent="-3460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For interconnected rigid bodies: Resultant forces on the rigid bodies and the resultant moment should vanish.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alt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alt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alt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N" alt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alt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IN" alt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IN" alt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IN" alt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hr m:val="∑"/>
                          <m:ctrlPr>
                            <a:rPr lang="en-US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alt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IN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I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alt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I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  <m:r>
                        <a:rPr lang="en-IN" alt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en-US" dirty="0" smtClean="0"/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Thus,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en-US" dirty="0" smtClean="0"/>
                  <a:t>,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nary>
                    <m:acc>
                      <m:accPr>
                        <m:chr m:val="̂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nary>
                    <m:acc>
                      <m:accPr>
                        <m:chr m:val="̂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nary>
                    <m:acc>
                      <m:accPr>
                        <m:chr m:val="̂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IN" alt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 smtClean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IN" alt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en-US" altLang="en-US" dirty="0"/>
                  <a:t>,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nary>
                    <m:acc>
                      <m:accPr>
                        <m:chr m:val="̂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𝑖</m:t>
                        </m:r>
                      </m:e>
                    </m:acc>
                    <m:r>
                      <a:rPr lang="en-US" alt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nary>
                    <m:acc>
                      <m:accPr>
                        <m:chr m:val="̂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𝑗</m:t>
                        </m:r>
                      </m:e>
                    </m:acc>
                    <m:r>
                      <a:rPr lang="en-US" altLang="en-US" i="1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nary>
                    <m:acc>
                      <m:accPr>
                        <m:chr m:val="̂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i="1">
                            <a:latin typeface="Cambria Math"/>
                          </a:rPr>
                          <m:t>𝑘</m:t>
                        </m:r>
                      </m:e>
                    </m:acc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en-US" dirty="0" smtClean="0"/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Component form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IN" alt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 smtClean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nary>
                    <m:r>
                      <a:rPr lang="en-IN" alt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 smtClean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nary>
                    <m:r>
                      <a:rPr lang="en-IN" alt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 smtClean="0"/>
                  <a:t>,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 smtClean="0"/>
                  <a:t>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Unknown force can be determined by the above conditions.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>
                    <a:solidFill>
                      <a:srgbClr val="FF0000"/>
                    </a:solidFill>
                  </a:rPr>
                  <a:t>Important:</a:t>
                </a:r>
                <a:r>
                  <a:rPr lang="en-US" altLang="en-US" dirty="0" smtClean="0"/>
                  <a:t> At least two forces are required to keep the body in equilibrium  (2-D body) (weight not considered). </a:t>
                </a:r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Wingdings" panose="05000000000000000000" pitchFamily="2" charset="2"/>
                  <a:buChar char="v"/>
                </a:pPr>
                <a:r>
                  <a:rPr lang="en-US" altLang="en-US" dirty="0" smtClean="0">
                    <a:solidFill>
                      <a:srgbClr val="00B050"/>
                    </a:solidFill>
                  </a:rPr>
                  <a:t>Any member acted upon by two forces (A two force member).</a:t>
                </a:r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Wingdings" panose="05000000000000000000" pitchFamily="2" charset="2"/>
                  <a:buChar char="v"/>
                </a:pPr>
                <a:r>
                  <a:rPr lang="en-US" altLang="en-US" dirty="0" smtClean="0">
                    <a:solidFill>
                      <a:srgbClr val="00B050"/>
                    </a:solidFill>
                  </a:rPr>
                  <a:t>It should be collinear and equal and opposite.</a:t>
                </a:r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Wingdings" panose="05000000000000000000" pitchFamily="2" charset="2"/>
                  <a:buChar char="v"/>
                </a:pPr>
                <a:r>
                  <a:rPr lang="en-US" altLang="en-US" dirty="0" smtClean="0">
                    <a:solidFill>
                      <a:srgbClr val="00B050"/>
                    </a:solidFill>
                  </a:rPr>
                  <a:t>The number of equilibrium condition reduces from six to three.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smtClean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 smtClean="0"/>
                  <a:t>.</a:t>
                </a:r>
              </a:p>
            </p:txBody>
          </p:sp>
        </mc:Choice>
        <mc:Fallback xmlns="">
          <p:sp>
            <p:nvSpPr>
              <p:cNvPr id="1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260" y="1204866"/>
                <a:ext cx="11598441" cy="5103192"/>
              </a:xfrm>
              <a:prstGeom prst="rect">
                <a:avLst/>
              </a:prstGeom>
              <a:blipFill rotWithShape="0">
                <a:blip r:embed="rId2"/>
                <a:stretch>
                  <a:fillRect l="-3260" t="-717" r="-158" b="-131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601733" y="4638219"/>
            <a:ext cx="2215979" cy="5107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01733" y="5659958"/>
            <a:ext cx="2215979" cy="5107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/>
          <p:cNvCxnSpPr>
            <a:stCxn id="2" idx="3"/>
          </p:cNvCxnSpPr>
          <p:nvPr/>
        </p:nvCxnSpPr>
        <p:spPr>
          <a:xfrm>
            <a:off x="10817712" y="4893592"/>
            <a:ext cx="789402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812341" y="4893908"/>
            <a:ext cx="789402" cy="0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817712" y="6030663"/>
            <a:ext cx="789402" cy="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812341" y="5783839"/>
            <a:ext cx="789402" cy="0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68640" y="3037320"/>
              <a:ext cx="6885000" cy="5922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5760" y="3030840"/>
                <a:ext cx="6894720" cy="6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26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Equilibrium Equation (coplanar force system)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8"/>
              <p:cNvSpPr txBox="1">
                <a:spLocks noChangeArrowheads="1"/>
              </p:cNvSpPr>
              <p:nvPr/>
            </p:nvSpPr>
            <p:spPr bwMode="auto">
              <a:xfrm>
                <a:off x="327260" y="1204866"/>
                <a:ext cx="7209321" cy="27447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6075" indent="-3460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/>
                  <a:t>Unknown force can be determined by the above conditions.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:r>
                  <a:rPr lang="en-US" altLang="en-US" dirty="0" smtClean="0">
                    <a:solidFill>
                      <a:srgbClr val="FF0000"/>
                    </a:solidFill>
                  </a:rPr>
                  <a:t>Important:</a:t>
                </a:r>
                <a:r>
                  <a:rPr lang="en-US" altLang="en-US" dirty="0" smtClean="0"/>
                  <a:t>   2-D body (weight not considered). </a:t>
                </a:r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Wingdings" panose="05000000000000000000" pitchFamily="2" charset="2"/>
                  <a:buChar char="v"/>
                </a:pPr>
                <a:r>
                  <a:rPr lang="en-US" altLang="en-US" dirty="0" smtClean="0">
                    <a:solidFill>
                      <a:srgbClr val="00B050"/>
                    </a:solidFill>
                  </a:rPr>
                  <a:t>Any member acted upon by two forces (A two force member).</a:t>
                </a:r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Wingdings" panose="05000000000000000000" pitchFamily="2" charset="2"/>
                  <a:buChar char="v"/>
                </a:pPr>
                <a:r>
                  <a:rPr lang="en-US" altLang="en-US" dirty="0" smtClean="0">
                    <a:solidFill>
                      <a:srgbClr val="00B050"/>
                    </a:solidFill>
                  </a:rPr>
                  <a:t>Only moment (not force) perpendicular to the plane exist.</a:t>
                </a:r>
              </a:p>
              <a:p>
                <a:pPr marL="342900" indent="-342900" algn="just" eaLnBrk="1" hangingPunct="1">
                  <a:spcBef>
                    <a:spcPct val="50000"/>
                  </a:spcBef>
                  <a:buFont typeface="Wingdings" panose="05000000000000000000" pitchFamily="2" charset="2"/>
                  <a:buChar char="v"/>
                </a:pPr>
                <a:r>
                  <a:rPr lang="en-US" altLang="en-US" dirty="0" smtClean="0">
                    <a:solidFill>
                      <a:srgbClr val="00B050"/>
                    </a:solidFill>
                  </a:rPr>
                  <a:t>The number of equilibrium condition reduces from six to three.</a:t>
                </a:r>
              </a:p>
              <a:p>
                <a:pPr marL="0" indent="0" algn="just" eaLnBrk="1" hangingPunct="1">
                  <a:spcBef>
                    <a:spcPct val="5000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smtClean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IN" alt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 smtClean="0"/>
                  <a:t>.</a:t>
                </a:r>
              </a:p>
            </p:txBody>
          </p:sp>
        </mc:Choice>
        <mc:Fallback xmlns="">
          <p:sp>
            <p:nvSpPr>
              <p:cNvPr id="1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260" y="1204866"/>
                <a:ext cx="7209321" cy="2744726"/>
              </a:xfrm>
              <a:prstGeom prst="rect">
                <a:avLst/>
              </a:prstGeom>
              <a:blipFill rotWithShape="0">
                <a:blip r:embed="rId2"/>
                <a:stretch>
                  <a:fillRect l="-5245" t="-1333" b="-2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10451886" y="1465283"/>
            <a:ext cx="867423" cy="523723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988968" y="3177664"/>
            <a:ext cx="786029" cy="489945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06976" y="1535649"/>
            <a:ext cx="568021" cy="410898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451886" y="3171204"/>
            <a:ext cx="426587" cy="489945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eparation 2"/>
          <p:cNvSpPr/>
          <p:nvPr/>
        </p:nvSpPr>
        <p:spPr>
          <a:xfrm>
            <a:off x="8518358" y="1405288"/>
            <a:ext cx="2157984" cy="2358190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442763" y="4276624"/>
            <a:ext cx="5100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for zero moment for 2-D body acted by system of forces.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forces should be concurrent.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en-US" alt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of clockwise moment and counter clockwise moment about a point should be zero.</a:t>
            </a:r>
            <a:endParaRPr lang="en-US" alt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899573" y="4255739"/>
            <a:ext cx="867423" cy="523723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155851" y="5870076"/>
            <a:ext cx="520304" cy="611286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33860" y="4245879"/>
            <a:ext cx="568021" cy="410898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07187" y="5872174"/>
            <a:ext cx="426587" cy="489945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Preparation 23"/>
          <p:cNvSpPr/>
          <p:nvPr/>
        </p:nvSpPr>
        <p:spPr>
          <a:xfrm>
            <a:off x="6429678" y="4288234"/>
            <a:ext cx="1690803" cy="2019547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0984824" y="4213036"/>
            <a:ext cx="511287" cy="30870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879189" y="5529012"/>
            <a:ext cx="786029" cy="489946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219111" y="4017027"/>
            <a:ext cx="568021" cy="410898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021870" y="5557125"/>
            <a:ext cx="426587" cy="489945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Preparation 28"/>
          <p:cNvSpPr/>
          <p:nvPr/>
        </p:nvSpPr>
        <p:spPr>
          <a:xfrm>
            <a:off x="9514929" y="4059382"/>
            <a:ext cx="1690803" cy="2019547"/>
          </a:xfrm>
          <a:prstGeom prst="flowChartPreparation">
            <a:avLst/>
          </a:prstGeom>
          <a:solidFill>
            <a:schemeClr val="accent4">
              <a:lumMod val="7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945037" y="6190167"/>
                <a:ext cx="10768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IN" alt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nary>
                    <m:r>
                      <a:rPr lang="en-IN" alt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en-US" dirty="0"/>
                  <a:t>.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037" y="6190167"/>
                <a:ext cx="107683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1073" t="-119672" r="-5085" b="-1836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/>
          <p:cNvSpPr>
            <a:spLocks noChangeAspect="1"/>
          </p:cNvSpPr>
          <p:nvPr/>
        </p:nvSpPr>
        <p:spPr>
          <a:xfrm>
            <a:off x="10360330" y="4947385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Arc 35"/>
          <p:cNvSpPr>
            <a:spLocks noChangeAspect="1"/>
          </p:cNvSpPr>
          <p:nvPr/>
        </p:nvSpPr>
        <p:spPr>
          <a:xfrm>
            <a:off x="10145580" y="4719862"/>
            <a:ext cx="612000" cy="612000"/>
          </a:xfrm>
          <a:prstGeom prst="arc">
            <a:avLst>
              <a:gd name="adj1" fmla="val 16200000"/>
              <a:gd name="adj2" fmla="val 11675413"/>
            </a:avLst>
          </a:prstGeom>
          <a:ln w="25400"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/>
          <p:cNvCxnSpPr/>
          <p:nvPr/>
        </p:nvCxnSpPr>
        <p:spPr>
          <a:xfrm>
            <a:off x="6644061" y="4627991"/>
            <a:ext cx="648000" cy="504000"/>
          </a:xfrm>
          <a:prstGeom prst="line">
            <a:avLst/>
          </a:prstGeom>
          <a:ln w="28575">
            <a:solidFill>
              <a:schemeClr val="tx1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284424" y="4627755"/>
            <a:ext cx="867423" cy="523723"/>
          </a:xfrm>
          <a:prstGeom prst="line">
            <a:avLst/>
          </a:prstGeom>
          <a:ln w="28575">
            <a:solidFill>
              <a:schemeClr val="tx1"/>
            </a:solidFill>
            <a:prstDash val="lg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612695" y="5127606"/>
            <a:ext cx="698078" cy="820146"/>
          </a:xfrm>
          <a:prstGeom prst="line">
            <a:avLst/>
          </a:prstGeom>
          <a:ln w="28575">
            <a:solidFill>
              <a:schemeClr val="tx1"/>
            </a:solidFill>
            <a:prstDash val="lg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88946" y="5145804"/>
            <a:ext cx="641685" cy="736990"/>
          </a:xfrm>
          <a:prstGeom prst="line">
            <a:avLst/>
          </a:prstGeom>
          <a:ln w="28575">
            <a:solidFill>
              <a:schemeClr val="tx1"/>
            </a:solidFill>
            <a:prstDash val="lg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64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Free Body Diagram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10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9" y="1472803"/>
            <a:ext cx="3651250" cy="246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28696" y="4222166"/>
            <a:ext cx="4057650" cy="193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29" tIns="44815" rIns="89629" bIns="44815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In a ship-unloading operation, a 3500-lb automobile is supported by a cable.  A rope is tied to the cable and pulled to center the automobile over its intended position.  What is the tension in the rope?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951560" y="1300320"/>
              <a:ext cx="9785880" cy="4674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0400" y="1290600"/>
                <a:ext cx="9808200" cy="469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17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Free Body Diagram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19" y="1113512"/>
            <a:ext cx="4070350" cy="2284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09931" y="3394719"/>
            <a:ext cx="4250356" cy="301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29" tIns="44815" rIns="89629" bIns="44815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It is desired to determine the drag force at a given speed on a prototype sailboat hull.  A model is placed in a test channel and three cables are used to align its bow on the channel centerline.  For a given speed, the tension is 40 </a:t>
            </a:r>
            <a:r>
              <a:rPr lang="en-US" altLang="en-US" dirty="0" err="1"/>
              <a:t>lb</a:t>
            </a:r>
            <a:r>
              <a:rPr lang="en-US" altLang="en-US" dirty="0"/>
              <a:t> in cable </a:t>
            </a:r>
            <a:r>
              <a:rPr lang="en-US" altLang="en-US" i="1" dirty="0"/>
              <a:t>AB</a:t>
            </a:r>
            <a:r>
              <a:rPr lang="en-US" altLang="en-US" dirty="0"/>
              <a:t> and 60 </a:t>
            </a:r>
            <a:r>
              <a:rPr lang="en-US" altLang="en-US" dirty="0" err="1"/>
              <a:t>lb</a:t>
            </a:r>
            <a:r>
              <a:rPr lang="en-US" altLang="en-US" dirty="0"/>
              <a:t> in cable </a:t>
            </a:r>
            <a:r>
              <a:rPr lang="en-US" altLang="en-US" i="1" dirty="0"/>
              <a:t>AE</a:t>
            </a:r>
            <a:r>
              <a:rPr lang="en-US" altLang="en-US" dirty="0"/>
              <a:t>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the drag force exerted on the hull and the tension in cable </a:t>
            </a:r>
            <a:r>
              <a:rPr lang="en-US" altLang="en-US" i="1" dirty="0"/>
              <a:t>AC</a:t>
            </a:r>
            <a:r>
              <a:rPr lang="en-US" altLang="en-US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06600" y="1384560"/>
              <a:ext cx="9267840" cy="4908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4080" y="1374480"/>
                <a:ext cx="928152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72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Free Body Diagram (FBD- 3D structure)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5" descr="8F079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83" y="1127383"/>
            <a:ext cx="4070350" cy="2842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40782" y="3942229"/>
            <a:ext cx="4408487" cy="255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629" tIns="44815" rIns="89629" bIns="44815">
            <a:spAutoFit/>
          </a:bodyPr>
          <a:lstStyle>
            <a:lvl1pPr marL="234950" indent="-2349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The tension in the guy wire is 2500 N.  Determine: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a) components </a:t>
            </a:r>
            <a:r>
              <a:rPr lang="en-US" altLang="en-US" i="1" dirty="0" err="1"/>
              <a:t>F</a:t>
            </a:r>
            <a:r>
              <a:rPr lang="en-US" altLang="en-US" i="1" baseline="-25000" dirty="0" err="1"/>
              <a:t>x</a:t>
            </a:r>
            <a:r>
              <a:rPr lang="en-US" altLang="en-US" i="1" dirty="0"/>
              <a:t>, </a:t>
            </a:r>
            <a:r>
              <a:rPr lang="en-US" altLang="en-US" i="1" dirty="0" err="1"/>
              <a:t>F</a:t>
            </a:r>
            <a:r>
              <a:rPr lang="en-US" altLang="en-US" i="1" baseline="-25000" dirty="0" err="1"/>
              <a:t>y</a:t>
            </a:r>
            <a:r>
              <a:rPr lang="en-US" altLang="en-US" i="1" dirty="0"/>
              <a:t>, </a:t>
            </a:r>
            <a:r>
              <a:rPr lang="en-US" altLang="en-US" i="1" dirty="0" err="1"/>
              <a:t>F</a:t>
            </a:r>
            <a:r>
              <a:rPr lang="en-US" altLang="en-US" baseline="-25000" dirty="0" err="1"/>
              <a:t>z</a:t>
            </a:r>
            <a:r>
              <a:rPr lang="en-US" altLang="en-US" dirty="0"/>
              <a:t> of the force  acting on the bolt at </a:t>
            </a:r>
            <a:r>
              <a:rPr lang="en-US" altLang="en-US" i="1" dirty="0"/>
              <a:t>A</a:t>
            </a:r>
            <a:r>
              <a:rPr lang="en-US" altLang="en-US" dirty="0"/>
              <a:t>,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dirty="0"/>
              <a:t>b) the angles </a:t>
            </a:r>
            <a:r>
              <a:rPr lang="en-US" altLang="en-US" i="1" dirty="0" err="1">
                <a:latin typeface="Symbol" panose="05050102010706020507" pitchFamily="18" charset="2"/>
              </a:rPr>
              <a:t>q</a:t>
            </a:r>
            <a:r>
              <a:rPr lang="en-US" altLang="en-US" i="1" baseline="-25000" dirty="0" err="1"/>
              <a:t>x</a:t>
            </a:r>
            <a:r>
              <a:rPr lang="en-US" altLang="en-US" i="1" dirty="0"/>
              <a:t>, </a:t>
            </a:r>
            <a:r>
              <a:rPr lang="en-US" altLang="en-US" i="1" dirty="0" err="1">
                <a:latin typeface="Symbol" panose="05050102010706020507" pitchFamily="18" charset="2"/>
              </a:rPr>
              <a:t>q</a:t>
            </a:r>
            <a:r>
              <a:rPr lang="en-US" altLang="en-US" i="1" baseline="-25000" dirty="0" err="1"/>
              <a:t>y</a:t>
            </a:r>
            <a:r>
              <a:rPr lang="en-US" altLang="en-US" i="1" dirty="0"/>
              <a:t>, </a:t>
            </a:r>
            <a:r>
              <a:rPr lang="en-US" altLang="en-US" i="1" dirty="0" err="1">
                <a:latin typeface="Symbol" panose="05050102010706020507" pitchFamily="18" charset="2"/>
              </a:rPr>
              <a:t>q</a:t>
            </a:r>
            <a:r>
              <a:rPr lang="en-US" altLang="en-US" i="1" baseline="-25000" dirty="0" err="1"/>
              <a:t>z</a:t>
            </a:r>
            <a:r>
              <a:rPr lang="en-US" altLang="en-US" dirty="0">
                <a:latin typeface="Symbol" panose="05050102010706020507" pitchFamily="18" charset="2"/>
              </a:rPr>
              <a:t> </a:t>
            </a:r>
            <a:r>
              <a:rPr lang="en-US" altLang="en-US" dirty="0"/>
              <a:t>defining the direction of the force (the direction cosines)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6800" y="1058400"/>
              <a:ext cx="11964960" cy="5622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720" y="1053720"/>
                <a:ext cx="11981520" cy="56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95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>
            <a:off x="495209" y="1272135"/>
            <a:ext cx="5676900" cy="5109396"/>
            <a:chOff x="0" y="1453098"/>
            <a:chExt cx="5676900" cy="5109396"/>
          </a:xfrm>
        </p:grpSpPr>
        <p:pic>
          <p:nvPicPr>
            <p:cNvPr id="7" name="Picture 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98" y="1453098"/>
              <a:ext cx="4805103" cy="3479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0" y="4932131"/>
              <a:ext cx="5676900" cy="1630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lang="en-US" altLang="en-US" sz="2000" b="0"/>
                <a:t>A fixed crane has a mass of 1000 kg and is used to lift a 2400 kg crate.  It is held in place by a pin at </a:t>
              </a:r>
              <a:r>
                <a:rPr lang="en-US" altLang="en-US" sz="2000" b="0" i="1"/>
                <a:t>A</a:t>
              </a:r>
              <a:r>
                <a:rPr lang="en-US" altLang="en-US" sz="2000" b="0"/>
                <a:t> and a rocker at </a:t>
              </a:r>
              <a:r>
                <a:rPr lang="en-US" altLang="en-US" sz="2000" b="0" i="1"/>
                <a:t>B</a:t>
              </a:r>
              <a:r>
                <a:rPr lang="en-US" altLang="en-US" sz="2000" b="0"/>
                <a:t>.  The center of gravity of the crane is located at </a:t>
              </a:r>
              <a:r>
                <a:rPr lang="en-US" altLang="en-US" sz="2000" b="0" i="1"/>
                <a:t>G</a:t>
              </a:r>
              <a:r>
                <a:rPr lang="en-US" altLang="en-US" sz="2000" b="0"/>
                <a:t>. Determine the components of the reactions at </a:t>
              </a:r>
              <a:r>
                <a:rPr lang="en-US" altLang="en-US" sz="2000" b="0" i="1"/>
                <a:t>A</a:t>
              </a:r>
              <a:r>
                <a:rPr lang="en-US" altLang="en-US" sz="2000" b="0"/>
                <a:t> and </a:t>
              </a:r>
              <a:r>
                <a:rPr lang="en-US" altLang="en-US" sz="2000" b="0" i="1"/>
                <a:t>B</a:t>
              </a:r>
              <a:r>
                <a:rPr lang="en-US" altLang="en-US" sz="2000" b="0"/>
                <a:t>.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95080" y="1593360"/>
              <a:ext cx="10623960" cy="4330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7520" y="1582920"/>
                <a:ext cx="10638720" cy="435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22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Problem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6" y="1216151"/>
            <a:ext cx="3590925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91411" y="1326292"/>
            <a:ext cx="7562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weight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=2225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hanging on a cable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supported at point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by a cable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a boom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hinged at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Neglecting the weight of the cable and boom and assuming an ideal hinge at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determine the force transmitted to the mast at point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727320" y="2260080"/>
              <a:ext cx="5016240" cy="2321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6880" y="2248200"/>
                <a:ext cx="5032800" cy="23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9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242933-E49E-47E0-A0CD-F42630A8A6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CEF49E-41A7-4309-BD68-6FD89F7707A8}"/>
</file>

<file path=customXml/itemProps3.xml><?xml version="1.0" encoding="utf-8"?>
<ds:datastoreItem xmlns:ds="http://schemas.openxmlformats.org/officeDocument/2006/customXml" ds:itemID="{D96A1563-4CE4-48A5-9332-698344950BF6}">
  <ds:schemaRefs>
    <ds:schemaRef ds:uri="http://purl.org/dc/dcmitype/"/>
    <ds:schemaRef ds:uri="db6f8f43-e7c8-4eb7-bec9-3fde85bfec8c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8394</TotalTime>
  <Words>608</Words>
  <Application>Microsoft Office PowerPoint</Application>
  <PresentationFormat>Widescreen</PresentationFormat>
  <Paragraphs>66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54</cp:revision>
  <dcterms:created xsi:type="dcterms:W3CDTF">2020-12-23T14:09:59Z</dcterms:created>
  <dcterms:modified xsi:type="dcterms:W3CDTF">2021-12-30T15:56:10Z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